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87" r:id="rId9"/>
    <p:sldId id="260" r:id="rId10"/>
    <p:sldId id="265" r:id="rId11"/>
    <p:sldId id="270" r:id="rId12"/>
    <p:sldId id="271" r:id="rId13"/>
    <p:sldId id="272" r:id="rId14"/>
    <p:sldId id="273" r:id="rId15"/>
    <p:sldId id="275" r:id="rId16"/>
    <p:sldId id="261" r:id="rId17"/>
    <p:sldId id="266" r:id="rId18"/>
    <p:sldId id="276" r:id="rId19"/>
    <p:sldId id="277" r:id="rId20"/>
    <p:sldId id="278" r:id="rId21"/>
    <p:sldId id="288" r:id="rId22"/>
    <p:sldId id="279" r:id="rId23"/>
    <p:sldId id="262" r:id="rId24"/>
    <p:sldId id="267" r:id="rId25"/>
    <p:sldId id="283" r:id="rId26"/>
    <p:sldId id="281" r:id="rId27"/>
    <p:sldId id="282" r:id="rId28"/>
    <p:sldId id="284" r:id="rId29"/>
    <p:sldId id="286" r:id="rId30"/>
    <p:sldId id="263" r:id="rId31"/>
    <p:sldId id="268" r:id="rId32"/>
    <p:sldId id="264" r:id="rId33"/>
    <p:sldId id="269" r:id="rId34"/>
    <p:sldId id="285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3B59C3-B462-417C-A757-E9BE87BDC5CD}" v="320" dt="2020-06-01T16:27:42.130"/>
    <p1510:client id="{3219E6CE-225D-4720-826D-58D308CB20DF}" v="281" dt="2020-06-01T16:07:44.955"/>
    <p1510:client id="{36AF0424-7724-433B-9025-952511F62FE7}" v="92" dt="2020-06-02T10:12:59.131"/>
    <p1510:client id="{3AB042BF-B415-4AA4-B2C3-57DBFAD6245A}" v="14" dt="2020-05-31T17:02:28.915"/>
    <p1510:client id="{44DA1917-47F9-4B85-B0FF-A5ED7561007F}" v="2" dt="2020-06-03T16:56:45.534"/>
    <p1510:client id="{4C04013D-3ABA-47EE-8940-3DB6FC262BFB}" v="33" dt="2020-06-02T09:56:52.131"/>
    <p1510:client id="{5FA4E063-1425-4AC9-8C0E-204D711BA30A}" v="202" dt="2020-06-01T15:59:25.733"/>
    <p1510:client id="{6B304E35-60AD-4A5C-9091-D35F4AE98AED}" v="16" dt="2020-06-03T16:56:23.538"/>
    <p1510:client id="{6F4AF021-641B-4D00-8D4A-26351F0A86B8}" v="224" dt="2020-06-01T15:52:34.365"/>
    <p1510:client id="{774783EB-C98C-4204-9CDF-1901671DFA9B}" v="9" dt="2020-06-02T11:03:17.120"/>
    <p1510:client id="{7B69164E-A5FF-4EED-AF1E-616ED877D4FF}" v="1" dt="2020-06-04T13:24:30.226"/>
    <p1510:client id="{7EF3AF1B-D6B0-47E7-8A00-1AED58D1B4EF}" v="86" dt="2020-06-04T13:59:36.961"/>
    <p1510:client id="{8E4EF82A-F145-40FB-B29D-87C13C7ACA29}" v="97" dt="2020-06-03T17:26:09.448"/>
    <p1510:client id="{AE2EE3A8-F549-4000-B1AF-3A00971155F5}" v="96" dt="2020-06-02T11:02:05.669"/>
    <p1510:client id="{BAD76021-60FE-40A0-84F5-5F7CF9B3F9CA}" v="69" dt="2020-06-03T16:54:07.585"/>
    <p1510:client id="{BBF080D3-DF11-48AA-9D13-329C8FD5D5C7}" v="34" dt="2020-06-04T13:38:26.768"/>
    <p1510:client id="{C231714D-6295-403E-ACAC-F5816313F299}" v="208" dt="2020-06-03T17:06:46.163"/>
    <p1510:client id="{CD49ADE7-F1A3-48D8-BFF3-75C0B894BE20}" v="503" dt="2020-05-31T17:25:12.683"/>
    <p1510:client id="{CE5C4220-3085-4C0E-8875-00470D6CD593}" v="12" dt="2020-06-03T16:45:00.715"/>
    <p1510:client id="{CEBD0D67-16D8-4E84-B8CD-F7D63822BAC5}" v="15" dt="2020-06-03T17:15:44.407"/>
    <p1510:client id="{DC95EE99-BE81-4C44-9C2F-32EA8897FA07}" v="22" dt="2020-06-03T17:10:23.281"/>
    <p1510:client id="{E8844411-41BB-4905-94C6-50F708F07992}" v="59" dt="2020-06-01T15:29:18.098"/>
    <p1510:client id="{F07D2EB7-86F3-4E1B-BCDC-3E36B10AD31A}" v="596" dt="2020-06-01T16:28:12.478"/>
    <p1510:client id="{F829735A-59E5-4C0A-AC8E-D71BD640954D}" v="12" dt="2020-06-02T11:12:51.765"/>
    <p1510:client id="{F90B9A51-6B29-4A79-A10F-03F17BB89795}" v="189" dt="2020-06-01T15:10:46.062"/>
    <p1510:client id="{F9BA1FCB-6D47-4C61-A3E6-11E1A154BBB0}" v="41" dt="2020-06-02T10:10:18.467"/>
    <p1510:client id="{FA6DA8F7-2595-4720-ADA4-23CE18AB8663}" v="82" dt="2020-06-03T16:44:2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MORÁN MUÑOZ" userId="S::antonio.moran1@alu.uclm.es::ee72c634-5493-4fae-9738-f5ea0e85df0b" providerId="AD" clId="Web-{5FA4E063-1425-4AC9-8C0E-204D711BA30A}"/>
    <pc:docChg chg="addSld modSld">
      <pc:chgData name="ANTONIO MORÁN MUÑOZ" userId="S::antonio.moran1@alu.uclm.es::ee72c634-5493-4fae-9738-f5ea0e85df0b" providerId="AD" clId="Web-{5FA4E063-1425-4AC9-8C0E-204D711BA30A}" dt="2020-06-01T15:59:28.311" v="206"/>
      <pc:docMkLst>
        <pc:docMk/>
      </pc:docMkLst>
      <pc:sldChg chg="modSp">
        <pc:chgData name="ANTONIO MORÁN MUÑOZ" userId="S::antonio.moran1@alu.uclm.es::ee72c634-5493-4fae-9738-f5ea0e85df0b" providerId="AD" clId="Web-{5FA4E063-1425-4AC9-8C0E-204D711BA30A}" dt="2020-06-01T15:27:51.820" v="23" actId="14100"/>
        <pc:sldMkLst>
          <pc:docMk/>
          <pc:sldMk cId="4012183290" sldId="259"/>
        </pc:sldMkLst>
        <pc:spChg chg="mod">
          <ac:chgData name="ANTONIO MORÁN MUÑOZ" userId="S::antonio.moran1@alu.uclm.es::ee72c634-5493-4fae-9738-f5ea0e85df0b" providerId="AD" clId="Web-{5FA4E063-1425-4AC9-8C0E-204D711BA30A}" dt="2020-06-01T15:27:51.820" v="23" actId="14100"/>
          <ac:spMkLst>
            <pc:docMk/>
            <pc:sldMk cId="4012183290" sldId="259"/>
            <ac:spMk id="3" creationId="{CAA46992-0BF4-47A1-AFFD-79899DEEE19B}"/>
          </ac:spMkLst>
        </pc:spChg>
      </pc:sldChg>
      <pc:sldChg chg="addSp delSp modSp mod setBg">
        <pc:chgData name="ANTONIO MORÁN MUÑOZ" userId="S::antonio.moran1@alu.uclm.es::ee72c634-5493-4fae-9738-f5ea0e85df0b" providerId="AD" clId="Web-{5FA4E063-1425-4AC9-8C0E-204D711BA30A}" dt="2020-06-01T15:39:23.691" v="83" actId="20577"/>
        <pc:sldMkLst>
          <pc:docMk/>
          <pc:sldMk cId="3708481745" sldId="266"/>
        </pc:sldMkLst>
        <pc:spChg chg="mod">
          <ac:chgData name="ANTONIO MORÁN MUÑOZ" userId="S::antonio.moran1@alu.uclm.es::ee72c634-5493-4fae-9738-f5ea0e85df0b" providerId="AD" clId="Web-{5FA4E063-1425-4AC9-8C0E-204D711BA30A}" dt="2020-06-01T15:37:17.004" v="74"/>
          <ac:spMkLst>
            <pc:docMk/>
            <pc:sldMk cId="3708481745" sldId="266"/>
            <ac:spMk id="2" creationId="{86148B01-1560-42E9-AACE-F51E29929048}"/>
          </ac:spMkLst>
        </pc:spChg>
        <pc:spChg chg="add del mod ord">
          <ac:chgData name="ANTONIO MORÁN MUÑOZ" userId="S::antonio.moran1@alu.uclm.es::ee72c634-5493-4fae-9738-f5ea0e85df0b" providerId="AD" clId="Web-{5FA4E063-1425-4AC9-8C0E-204D711BA30A}" dt="2020-06-01T15:39:23.691" v="83" actId="20577"/>
          <ac:spMkLst>
            <pc:docMk/>
            <pc:sldMk cId="3708481745" sldId="266"/>
            <ac:spMk id="3" creationId="{CAA46992-0BF4-47A1-AFFD-79899DEEE19B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37:17.004" v="74"/>
          <ac:spMkLst>
            <pc:docMk/>
            <pc:sldMk cId="3708481745" sldId="266"/>
            <ac:spMk id="7" creationId="{ED008ECC-51D4-4E47-80DF-1D22FBBC5061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37:17.004" v="74"/>
          <ac:spMkLst>
            <pc:docMk/>
            <pc:sldMk cId="3708481745" sldId="266"/>
            <ac:spMk id="9" creationId="{3EEBA64A-08C9-4EE7-A7DD-C4309E5753BA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37:16.989" v="73"/>
          <ac:spMkLst>
            <pc:docMk/>
            <pc:sldMk cId="3708481745" sldId="266"/>
            <ac:spMk id="10" creationId="{329F45E3-C125-49F5-863F-3F771273B79A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37:17.004" v="74"/>
          <ac:spMkLst>
            <pc:docMk/>
            <pc:sldMk cId="3708481745" sldId="266"/>
            <ac:spMk id="11" creationId="{0DA644F7-E61C-4BDD-9510-112510F64F97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37:16.989" v="73"/>
          <ac:spMkLst>
            <pc:docMk/>
            <pc:sldMk cId="3708481745" sldId="266"/>
            <ac:spMk id="12" creationId="{F23C6175-7110-4DB0-BEA4-FC1D293020BC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37:16.989" v="73"/>
          <ac:spMkLst>
            <pc:docMk/>
            <pc:sldMk cId="3708481745" sldId="266"/>
            <ac:spMk id="16" creationId="{B291C0EC-8AC1-418A-BA70-ED35D8980A1F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37:16.989" v="73"/>
          <ac:spMkLst>
            <pc:docMk/>
            <pc:sldMk cId="3708481745" sldId="266"/>
            <ac:spMk id="20" creationId="{17812912-F1F0-4F19-B6CB-97BF066C9440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37:16.989" v="73"/>
          <ac:spMkLst>
            <pc:docMk/>
            <pc:sldMk cId="3708481745" sldId="266"/>
            <ac:spMk id="22" creationId="{F5238163-A811-482F-8919-9D513AB112D2}"/>
          </ac:spMkLst>
        </pc:spChg>
        <pc:picChg chg="add del mod">
          <ac:chgData name="ANTONIO MORÁN MUÑOZ" userId="S::antonio.moran1@alu.uclm.es::ee72c634-5493-4fae-9738-f5ea0e85df0b" providerId="AD" clId="Web-{5FA4E063-1425-4AC9-8C0E-204D711BA30A}" dt="2020-06-01T15:34:00.927" v="36"/>
          <ac:picMkLst>
            <pc:docMk/>
            <pc:sldMk cId="3708481745" sldId="266"/>
            <ac:picMk id="4" creationId="{0178D254-3896-4F2D-BE36-E322D0088090}"/>
          </ac:picMkLst>
        </pc:picChg>
        <pc:picChg chg="add mod">
          <ac:chgData name="ANTONIO MORÁN MUÑOZ" userId="S::antonio.moran1@alu.uclm.es::ee72c634-5493-4fae-9738-f5ea0e85df0b" providerId="AD" clId="Web-{5FA4E063-1425-4AC9-8C0E-204D711BA30A}" dt="2020-06-01T15:37:17.004" v="74"/>
          <ac:picMkLst>
            <pc:docMk/>
            <pc:sldMk cId="3708481745" sldId="266"/>
            <ac:picMk id="5" creationId="{8A05201D-CB9B-4EF4-AD2D-D5B124591354}"/>
          </ac:picMkLst>
        </pc:picChg>
        <pc:cxnChg chg="add">
          <ac:chgData name="ANTONIO MORÁN MUÑOZ" userId="S::antonio.moran1@alu.uclm.es::ee72c634-5493-4fae-9738-f5ea0e85df0b" providerId="AD" clId="Web-{5FA4E063-1425-4AC9-8C0E-204D711BA30A}" dt="2020-06-01T15:37:17.004" v="74"/>
          <ac:cxnSpMkLst>
            <pc:docMk/>
            <pc:sldMk cId="3708481745" sldId="266"/>
            <ac:cxnSpMk id="8" creationId="{0EF352D9-7BCC-436E-8520-E9D0BAAA1833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37:16.989" v="73"/>
          <ac:cxnSpMkLst>
            <pc:docMk/>
            <pc:sldMk cId="3708481745" sldId="266"/>
            <ac:cxnSpMk id="14" creationId="{044DF19B-511F-4F07-A7AD-1A010C6BFCB2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37:16.989" v="73"/>
          <ac:cxnSpMkLst>
            <pc:docMk/>
            <pc:sldMk cId="3708481745" sldId="266"/>
            <ac:cxnSpMk id="18" creationId="{F2228F67-6BF6-43F8-A955-E1B0A3111284}"/>
          </ac:cxnSpMkLst>
        </pc:cxnChg>
      </pc:sldChg>
      <pc:sldChg chg="modSp">
        <pc:chgData name="ANTONIO MORÁN MUÑOZ" userId="S::antonio.moran1@alu.uclm.es::ee72c634-5493-4fae-9738-f5ea0e85df0b" providerId="AD" clId="Web-{5FA4E063-1425-4AC9-8C0E-204D711BA30A}" dt="2020-06-01T15:13:53.073" v="3" actId="20577"/>
        <pc:sldMkLst>
          <pc:docMk/>
          <pc:sldMk cId="1035725775" sldId="272"/>
        </pc:sldMkLst>
        <pc:spChg chg="mod">
          <ac:chgData name="ANTONIO MORÁN MUÑOZ" userId="S::antonio.moran1@alu.uclm.es::ee72c634-5493-4fae-9738-f5ea0e85df0b" providerId="AD" clId="Web-{5FA4E063-1425-4AC9-8C0E-204D711BA30A}" dt="2020-06-01T15:13:53.073" v="3" actId="20577"/>
          <ac:spMkLst>
            <pc:docMk/>
            <pc:sldMk cId="1035725775" sldId="272"/>
            <ac:spMk id="3" creationId="{CAA46992-0BF4-47A1-AFFD-79899DEEE19B}"/>
          </ac:spMkLst>
        </pc:spChg>
      </pc:sldChg>
      <pc:sldChg chg="addSp delSp modSp add replId">
        <pc:chgData name="ANTONIO MORÁN MUÑOZ" userId="S::antonio.moran1@alu.uclm.es::ee72c634-5493-4fae-9738-f5ea0e85df0b" providerId="AD" clId="Web-{5FA4E063-1425-4AC9-8C0E-204D711BA30A}" dt="2020-06-01T15:26:29.148" v="12" actId="20577"/>
        <pc:sldMkLst>
          <pc:docMk/>
          <pc:sldMk cId="3704436468" sldId="273"/>
        </pc:sldMkLst>
        <pc:spChg chg="mod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2" creationId="{86148B01-1560-42E9-AACE-F51E29929048}"/>
          </ac:spMkLst>
        </pc:spChg>
        <pc:spChg chg="mod ord">
          <ac:chgData name="ANTONIO MORÁN MUÑOZ" userId="S::antonio.moran1@alu.uclm.es::ee72c634-5493-4fae-9738-f5ea0e85df0b" providerId="AD" clId="Web-{5FA4E063-1425-4AC9-8C0E-204D711BA30A}" dt="2020-06-01T15:26:29.148" v="12" actId="20577"/>
          <ac:spMkLst>
            <pc:docMk/>
            <pc:sldMk cId="3704436468" sldId="273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76" creationId="{2271B622-CD47-43D5-854A-8234B02B8D9D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80" creationId="{75DCEAED-CB98-40CF-8633-8DC69CD90A09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82" creationId="{DAFC60AD-435C-4643-AF00-2B0908BC0B11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87" creationId="{F532AA8F-7655-4585-B919-E2A0FD87E715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91" creationId="{BACADE56-B590-4E65-AF77-CEDAB0E2C033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24:00.852" v="9"/>
          <ac:spMkLst>
            <pc:docMk/>
            <pc:sldMk cId="3704436468" sldId="273"/>
            <ac:spMk id="93" creationId="{1CD6EB25-01BC-4EB1-8BED-E81046194E5F}"/>
          </ac:spMkLst>
        </pc:spChg>
        <pc:picChg chg="add mod">
          <ac:chgData name="ANTONIO MORÁN MUÑOZ" userId="S::antonio.moran1@alu.uclm.es::ee72c634-5493-4fae-9738-f5ea0e85df0b" providerId="AD" clId="Web-{5FA4E063-1425-4AC9-8C0E-204D711BA30A}" dt="2020-06-01T15:24:00.852" v="9"/>
          <ac:picMkLst>
            <pc:docMk/>
            <pc:sldMk cId="3704436468" sldId="273"/>
            <ac:picMk id="4" creationId="{644C3FE9-29B2-4D23-9725-31D1560FC482}"/>
          </ac:picMkLst>
        </pc:picChg>
        <pc:picChg chg="del">
          <ac:chgData name="ANTONIO MORÁN MUÑOZ" userId="S::antonio.moran1@alu.uclm.es::ee72c634-5493-4fae-9738-f5ea0e85df0b" providerId="AD" clId="Web-{5FA4E063-1425-4AC9-8C0E-204D711BA30A}" dt="2020-06-01T15:23:03.852" v="5"/>
          <ac:picMkLst>
            <pc:docMk/>
            <pc:sldMk cId="3704436468" sldId="273"/>
            <ac:picMk id="5" creationId="{D3650C93-104C-4520-8D09-5D915EE86BC1}"/>
          </ac:picMkLst>
        </pc:picChg>
        <pc:picChg chg="del">
          <ac:chgData name="ANTONIO MORÁN MUÑOZ" userId="S::antonio.moran1@alu.uclm.es::ee72c634-5493-4fae-9738-f5ea0e85df0b" providerId="AD" clId="Web-{5FA4E063-1425-4AC9-8C0E-204D711BA30A}" dt="2020-06-01T15:23:53.930" v="8"/>
          <ac:picMkLst>
            <pc:docMk/>
            <pc:sldMk cId="3704436468" sldId="273"/>
            <ac:picMk id="7" creationId="{C7BAAC95-0254-4471-BD6B-05CB4AF81F13}"/>
          </ac:picMkLst>
        </pc:picChg>
        <pc:cxnChg chg="del">
          <ac:chgData name="ANTONIO MORÁN MUÑOZ" userId="S::antonio.moran1@alu.uclm.es::ee72c634-5493-4fae-9738-f5ea0e85df0b" providerId="AD" clId="Web-{5FA4E063-1425-4AC9-8C0E-204D711BA30A}" dt="2020-06-01T15:24:00.852" v="9"/>
          <ac:cxnSpMkLst>
            <pc:docMk/>
            <pc:sldMk cId="3704436468" sldId="273"/>
            <ac:cxnSpMk id="78" creationId="{660DD545-904F-42CC-BDA1-857C4E73273F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24:00.852" v="9"/>
          <ac:cxnSpMkLst>
            <pc:docMk/>
            <pc:sldMk cId="3704436468" sldId="273"/>
            <ac:cxnSpMk id="89" creationId="{C91AB637-318E-4CDB-8A57-B13978DB7738}"/>
          </ac:cxnSpMkLst>
        </pc:cxnChg>
      </pc:sldChg>
      <pc:sldChg chg="addSp delSp modSp">
        <pc:chgData name="ANTONIO MORÁN MUÑOZ" userId="S::antonio.moran1@alu.uclm.es::ee72c634-5493-4fae-9738-f5ea0e85df0b" providerId="AD" clId="Web-{5FA4E063-1425-4AC9-8C0E-204D711BA30A}" dt="2020-06-01T15:41:08.722" v="94" actId="20577"/>
        <pc:sldMkLst>
          <pc:docMk/>
          <pc:sldMk cId="1883386304" sldId="276"/>
        </pc:sldMkLst>
        <pc:spChg chg="mod ord">
          <ac:chgData name="ANTONIO MORÁN MUÑOZ" userId="S::antonio.moran1@alu.uclm.es::ee72c634-5493-4fae-9738-f5ea0e85df0b" providerId="AD" clId="Web-{5FA4E063-1425-4AC9-8C0E-204D711BA30A}" dt="2020-06-01T15:41:08.722" v="94" actId="20577"/>
          <ac:spMkLst>
            <pc:docMk/>
            <pc:sldMk cId="1883386304" sldId="276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7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9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11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16" creationId="{ED008ECC-51D4-4E47-80DF-1D22FBBC5061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20" creationId="{3EEBA64A-08C9-4EE7-A7DD-C4309E5753BA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0:57.066" v="93"/>
          <ac:spMkLst>
            <pc:docMk/>
            <pc:sldMk cId="1883386304" sldId="276"/>
            <ac:spMk id="22" creationId="{0DA644F7-E61C-4BDD-9510-112510F64F97}"/>
          </ac:spMkLst>
        </pc:spChg>
        <pc:picChg chg="add mod">
          <ac:chgData name="ANTONIO MORÁN MUÑOZ" userId="S::antonio.moran1@alu.uclm.es::ee72c634-5493-4fae-9738-f5ea0e85df0b" providerId="AD" clId="Web-{5FA4E063-1425-4AC9-8C0E-204D711BA30A}" dt="2020-06-01T15:40:57.066" v="93"/>
          <ac:picMkLst>
            <pc:docMk/>
            <pc:sldMk cId="1883386304" sldId="276"/>
            <ac:picMk id="4" creationId="{96F9DC83-2590-40A0-8BCD-F1B7A839CDC1}"/>
          </ac:picMkLst>
        </pc:picChg>
        <pc:picChg chg="del">
          <ac:chgData name="ANTONIO MORÁN MUÑOZ" userId="S::antonio.moran1@alu.uclm.es::ee72c634-5493-4fae-9738-f5ea0e85df0b" providerId="AD" clId="Web-{5FA4E063-1425-4AC9-8C0E-204D711BA30A}" dt="2020-06-01T15:38:59.410" v="78"/>
          <ac:picMkLst>
            <pc:docMk/>
            <pc:sldMk cId="1883386304" sldId="276"/>
            <ac:picMk id="5" creationId="{8A05201D-CB9B-4EF4-AD2D-D5B124591354}"/>
          </ac:picMkLst>
        </pc:picChg>
        <pc:cxnChg chg="del">
          <ac:chgData name="ANTONIO MORÁN MUÑOZ" userId="S::antonio.moran1@alu.uclm.es::ee72c634-5493-4fae-9738-f5ea0e85df0b" providerId="AD" clId="Web-{5FA4E063-1425-4AC9-8C0E-204D711BA30A}" dt="2020-06-01T15:40:57.066" v="93"/>
          <ac:cxnSpMkLst>
            <pc:docMk/>
            <pc:sldMk cId="1883386304" sldId="276"/>
            <ac:cxnSpMk id="8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40:57.066" v="93"/>
          <ac:cxnSpMkLst>
            <pc:docMk/>
            <pc:sldMk cId="1883386304" sldId="276"/>
            <ac:cxnSpMk id="18" creationId="{0EF352D9-7BCC-436E-8520-E9D0BAAA1833}"/>
          </ac:cxnSpMkLst>
        </pc:cxnChg>
      </pc:sldChg>
      <pc:sldChg chg="addSp delSp modSp">
        <pc:chgData name="ANTONIO MORÁN MUÑOZ" userId="S::antonio.moran1@alu.uclm.es::ee72c634-5493-4fae-9738-f5ea0e85df0b" providerId="AD" clId="Web-{5FA4E063-1425-4AC9-8C0E-204D711BA30A}" dt="2020-06-01T15:46:24.674" v="110" actId="20577"/>
        <pc:sldMkLst>
          <pc:docMk/>
          <pc:sldMk cId="1849258855" sldId="277"/>
        </pc:sldMkLst>
        <pc:spChg chg="mod ord">
          <ac:chgData name="ANTONIO MORÁN MUÑOZ" userId="S::antonio.moran1@alu.uclm.es::ee72c634-5493-4fae-9738-f5ea0e85df0b" providerId="AD" clId="Web-{5FA4E063-1425-4AC9-8C0E-204D711BA30A}" dt="2020-06-01T15:46:24.674" v="110" actId="20577"/>
          <ac:spMkLst>
            <pc:docMk/>
            <pc:sldMk cId="1849258855" sldId="277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7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9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11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16" creationId="{ED008ECC-51D4-4E47-80DF-1D22FBBC5061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20" creationId="{3EEBA64A-08C9-4EE7-A7DD-C4309E5753BA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3:03.753" v="109"/>
          <ac:spMkLst>
            <pc:docMk/>
            <pc:sldMk cId="1849258855" sldId="277"/>
            <ac:spMk id="22" creationId="{0DA644F7-E61C-4BDD-9510-112510F64F97}"/>
          </ac:spMkLst>
        </pc:spChg>
        <pc:picChg chg="add mod">
          <ac:chgData name="ANTONIO MORÁN MUÑOZ" userId="S::antonio.moran1@alu.uclm.es::ee72c634-5493-4fae-9738-f5ea0e85df0b" providerId="AD" clId="Web-{5FA4E063-1425-4AC9-8C0E-204D711BA30A}" dt="2020-06-01T15:43:03.753" v="109"/>
          <ac:picMkLst>
            <pc:docMk/>
            <pc:sldMk cId="1849258855" sldId="277"/>
            <ac:picMk id="6" creationId="{A2B57B25-4910-411C-BD12-A6E2F1528A5C}"/>
          </ac:picMkLst>
        </pc:picChg>
        <pc:cxnChg chg="del">
          <ac:chgData name="ANTONIO MORÁN MUÑOZ" userId="S::antonio.moran1@alu.uclm.es::ee72c634-5493-4fae-9738-f5ea0e85df0b" providerId="AD" clId="Web-{5FA4E063-1425-4AC9-8C0E-204D711BA30A}" dt="2020-06-01T15:43:03.753" v="109"/>
          <ac:cxnSpMkLst>
            <pc:docMk/>
            <pc:sldMk cId="1849258855" sldId="277"/>
            <ac:cxnSpMk id="8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43:03.753" v="109"/>
          <ac:cxnSpMkLst>
            <pc:docMk/>
            <pc:sldMk cId="1849258855" sldId="277"/>
            <ac:cxnSpMk id="18" creationId="{0EF352D9-7BCC-436E-8520-E9D0BAAA1833}"/>
          </ac:cxnSpMkLst>
        </pc:cxnChg>
      </pc:sldChg>
      <pc:sldChg chg="addSp delSp modSp">
        <pc:chgData name="ANTONIO MORÁN MUÑOZ" userId="S::antonio.moran1@alu.uclm.es::ee72c634-5493-4fae-9738-f5ea0e85df0b" providerId="AD" clId="Web-{5FA4E063-1425-4AC9-8C0E-204D711BA30A}" dt="2020-06-01T15:47:41.548" v="116" actId="20577"/>
        <pc:sldMkLst>
          <pc:docMk/>
          <pc:sldMk cId="3434856423" sldId="279"/>
        </pc:sldMkLst>
        <pc:spChg chg="mod ord">
          <ac:chgData name="ANTONIO MORÁN MUÑOZ" userId="S::antonio.moran1@alu.uclm.es::ee72c634-5493-4fae-9738-f5ea0e85df0b" providerId="AD" clId="Web-{5FA4E063-1425-4AC9-8C0E-204D711BA30A}" dt="2020-06-01T15:47:41.548" v="116" actId="20577"/>
          <ac:spMkLst>
            <pc:docMk/>
            <pc:sldMk cId="3434856423" sldId="279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7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9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11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16" creationId="{F532AA8F-7655-4585-B919-E2A0FD87E715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20" creationId="{BACADE56-B590-4E65-AF77-CEDAB0E2C033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47:27.861" v="115"/>
          <ac:spMkLst>
            <pc:docMk/>
            <pc:sldMk cId="3434856423" sldId="279"/>
            <ac:spMk id="22" creationId="{1CD6EB25-01BC-4EB1-8BED-E81046194E5F}"/>
          </ac:spMkLst>
        </pc:spChg>
        <pc:picChg chg="add mod">
          <ac:chgData name="ANTONIO MORÁN MUÑOZ" userId="S::antonio.moran1@alu.uclm.es::ee72c634-5493-4fae-9738-f5ea0e85df0b" providerId="AD" clId="Web-{5FA4E063-1425-4AC9-8C0E-204D711BA30A}" dt="2020-06-01T15:47:27.861" v="115"/>
          <ac:picMkLst>
            <pc:docMk/>
            <pc:sldMk cId="3434856423" sldId="279"/>
            <ac:picMk id="5" creationId="{DD5275A0-A0E2-4D45-93F4-07F9960EEB7A}"/>
          </ac:picMkLst>
        </pc:picChg>
        <pc:cxnChg chg="del">
          <ac:chgData name="ANTONIO MORÁN MUÑOZ" userId="S::antonio.moran1@alu.uclm.es::ee72c634-5493-4fae-9738-f5ea0e85df0b" providerId="AD" clId="Web-{5FA4E063-1425-4AC9-8C0E-204D711BA30A}" dt="2020-06-01T15:47:27.861" v="115"/>
          <ac:cxnSpMkLst>
            <pc:docMk/>
            <pc:sldMk cId="3434856423" sldId="279"/>
            <ac:cxnSpMk id="8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47:27.861" v="115"/>
          <ac:cxnSpMkLst>
            <pc:docMk/>
            <pc:sldMk cId="3434856423" sldId="279"/>
            <ac:cxnSpMk id="18" creationId="{C91AB637-318E-4CDB-8A57-B13978DB7738}"/>
          </ac:cxnSpMkLst>
        </pc:cxnChg>
      </pc:sldChg>
      <pc:sldChg chg="add replId">
        <pc:chgData name="ANTONIO MORÁN MUÑOZ" userId="S::antonio.moran1@alu.uclm.es::ee72c634-5493-4fae-9738-f5ea0e85df0b" providerId="AD" clId="Web-{5FA4E063-1425-4AC9-8C0E-204D711BA30A}" dt="2020-06-01T15:52:26.203" v="119"/>
        <pc:sldMkLst>
          <pc:docMk/>
          <pc:sldMk cId="3794589045" sldId="280"/>
        </pc:sldMkLst>
      </pc:sldChg>
      <pc:sldChg chg="addSp delSp modSp add replId">
        <pc:chgData name="ANTONIO MORÁN MUÑOZ" userId="S::antonio.moran1@alu.uclm.es::ee72c634-5493-4fae-9738-f5ea0e85df0b" providerId="AD" clId="Web-{5FA4E063-1425-4AC9-8C0E-204D711BA30A}" dt="2020-06-01T15:57:49.702" v="178" actId="1076"/>
        <pc:sldMkLst>
          <pc:docMk/>
          <pc:sldMk cId="712260493" sldId="281"/>
        </pc:sldMkLst>
        <pc:spChg chg="mod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2" creationId="{86148B01-1560-42E9-AACE-F51E29929048}"/>
          </ac:spMkLst>
        </pc:spChg>
        <pc:spChg chg="add del mod ord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8" creationId="{A72EDB41-3170-43DE-BFB2-D7D8F240F870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11" creationId="{ED008ECC-51D4-4E47-80DF-1D22FBBC5061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15" creationId="{3EEBA64A-08C9-4EE7-A7DD-C4309E5753BA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17" creationId="{0DA644F7-E61C-4BDD-9510-112510F64F97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8.812" v="173"/>
          <ac:spMkLst>
            <pc:docMk/>
            <pc:sldMk cId="712260493" sldId="281"/>
            <ac:spMk id="19" creationId="{ED008ECC-51D4-4E47-80DF-1D22FBBC5061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8.812" v="173"/>
          <ac:spMkLst>
            <pc:docMk/>
            <pc:sldMk cId="712260493" sldId="281"/>
            <ac:spMk id="21" creationId="{3EEBA64A-08C9-4EE7-A7DD-C4309E5753BA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4.531" v="171"/>
          <ac:spMkLst>
            <pc:docMk/>
            <pc:sldMk cId="712260493" sldId="281"/>
            <ac:spMk id="22" creationId="{F532AA8F-7655-4585-B919-E2A0FD87E715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8.812" v="173"/>
          <ac:spMkLst>
            <pc:docMk/>
            <pc:sldMk cId="712260493" sldId="281"/>
            <ac:spMk id="23" creationId="{0DA644F7-E61C-4BDD-9510-112510F64F97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25" creationId="{A9D068DB-E7E7-4102-9402-EAA049E13118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4.531" v="171"/>
          <ac:spMkLst>
            <pc:docMk/>
            <pc:sldMk cId="712260493" sldId="281"/>
            <ac:spMk id="26" creationId="{BACADE56-B590-4E65-AF77-CEDAB0E2C033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27" creationId="{96C8906C-CCD9-4F71-B3DD-BC1331E1A9E8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14.531" v="171"/>
          <ac:spMkLst>
            <pc:docMk/>
            <pc:sldMk cId="712260493" sldId="281"/>
            <ac:spMk id="28" creationId="{1CD6EB25-01BC-4EB1-8BED-E81046194E5F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31" creationId="{D7730C1E-9F8B-4D0C-A8A2-BB5275723DC0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32" creationId="{495F48F9-D570-45CC-825D-5BBB79C52BDB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33" creationId="{ED008ECC-51D4-4E47-80DF-1D22FBBC5061}"/>
          </ac:spMkLst>
        </pc:spChg>
        <pc:spChg chg="add del">
          <ac:chgData name="ANTONIO MORÁN MUÑOZ" userId="S::antonio.moran1@alu.uclm.es::ee72c634-5493-4fae-9738-f5ea0e85df0b" providerId="AD" clId="Web-{5FA4E063-1425-4AC9-8C0E-204D711BA30A}" dt="2020-06-01T15:55:53.671" v="175"/>
          <ac:spMkLst>
            <pc:docMk/>
            <pc:sldMk cId="712260493" sldId="281"/>
            <ac:spMk id="34" creationId="{4AD93E48-101C-49B1-90F1-3F431679BA45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36" creationId="{3EEBA64A-08C9-4EE7-A7DD-C4309E5753BA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5:53.687" v="176"/>
          <ac:spMkLst>
            <pc:docMk/>
            <pc:sldMk cId="712260493" sldId="281"/>
            <ac:spMk id="37" creationId="{0DA644F7-E61C-4BDD-9510-112510F64F97}"/>
          </ac:spMkLst>
        </pc:spChg>
        <pc:picChg chg="add del mod ord">
          <ac:chgData name="ANTONIO MORÁN MUÑOZ" userId="S::antonio.moran1@alu.uclm.es::ee72c634-5493-4fae-9738-f5ea0e85df0b" providerId="AD" clId="Web-{5FA4E063-1425-4AC9-8C0E-204D711BA30A}" dt="2020-06-01T15:52:38.735" v="124"/>
          <ac:picMkLst>
            <pc:docMk/>
            <pc:sldMk cId="712260493" sldId="281"/>
            <ac:picMk id="3" creationId="{16928101-8A56-4322-9B3B-36A579B04177}"/>
          </ac:picMkLst>
        </pc:picChg>
        <pc:picChg chg="del">
          <ac:chgData name="ANTONIO MORÁN MUÑOZ" userId="S::antonio.moran1@alu.uclm.es::ee72c634-5493-4fae-9738-f5ea0e85df0b" providerId="AD" clId="Web-{5FA4E063-1425-4AC9-8C0E-204D711BA30A}" dt="2020-06-01T15:52:35.188" v="122"/>
          <ac:picMkLst>
            <pc:docMk/>
            <pc:sldMk cId="712260493" sldId="281"/>
            <ac:picMk id="4" creationId="{AB6C345A-D5F6-4840-8B39-FAB749EC9AE7}"/>
          </ac:picMkLst>
        </pc:picChg>
        <pc:picChg chg="add del mod ord">
          <ac:chgData name="ANTONIO MORÁN MUÑOZ" userId="S::antonio.moran1@alu.uclm.es::ee72c634-5493-4fae-9738-f5ea0e85df0b" providerId="AD" clId="Web-{5FA4E063-1425-4AC9-8C0E-204D711BA30A}" dt="2020-06-01T15:52:42.672" v="126"/>
          <ac:picMkLst>
            <pc:docMk/>
            <pc:sldMk cId="712260493" sldId="281"/>
            <ac:picMk id="5" creationId="{F30A6C52-DA2E-4222-BF1A-EAC81B36F3DE}"/>
          </ac:picMkLst>
        </pc:picChg>
        <pc:picChg chg="add mod">
          <ac:chgData name="ANTONIO MORÁN MUÑOZ" userId="S::antonio.moran1@alu.uclm.es::ee72c634-5493-4fae-9738-f5ea0e85df0b" providerId="AD" clId="Web-{5FA4E063-1425-4AC9-8C0E-204D711BA30A}" dt="2020-06-01T15:57:49.702" v="178" actId="1076"/>
          <ac:picMkLst>
            <pc:docMk/>
            <pc:sldMk cId="712260493" sldId="281"/>
            <ac:picMk id="6" creationId="{2CB4A337-B3CD-4BC3-9740-68A7AAB00B80}"/>
          </ac:picMkLst>
        </pc:picChg>
        <pc:cxnChg chg="add del">
          <ac:chgData name="ANTONIO MORÁN MUÑOZ" userId="S::antonio.moran1@alu.uclm.es::ee72c634-5493-4fae-9738-f5ea0e85df0b" providerId="AD" clId="Web-{5FA4E063-1425-4AC9-8C0E-204D711BA30A}" dt="2020-06-01T15:55:53.687" v="176"/>
          <ac:cxnSpMkLst>
            <pc:docMk/>
            <pc:sldMk cId="712260493" sldId="281"/>
            <ac:cxnSpMk id="13" creationId="{0EF352D9-7BCC-436E-8520-E9D0BAAA1833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55:18.812" v="173"/>
          <ac:cxnSpMkLst>
            <pc:docMk/>
            <pc:sldMk cId="712260493" sldId="281"/>
            <ac:cxnSpMk id="20" creationId="{0EF352D9-7BCC-436E-8520-E9D0BAAA1833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55:14.531" v="171"/>
          <ac:cxnSpMkLst>
            <pc:docMk/>
            <pc:sldMk cId="712260493" sldId="281"/>
            <ac:cxnSpMk id="24" creationId="{C91AB637-318E-4CDB-8A57-B13978DB7738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55:53.671" v="175"/>
          <ac:cxnSpMkLst>
            <pc:docMk/>
            <pc:sldMk cId="712260493" sldId="281"/>
            <ac:cxnSpMk id="29" creationId="{CA0D6F13-628B-4FC4-AD48-A2B64677D017}"/>
          </ac:cxnSpMkLst>
        </pc:cxnChg>
        <pc:cxnChg chg="add del">
          <ac:chgData name="ANTONIO MORÁN MUÑOZ" userId="S::antonio.moran1@alu.uclm.es::ee72c634-5493-4fae-9738-f5ea0e85df0b" providerId="AD" clId="Web-{5FA4E063-1425-4AC9-8C0E-204D711BA30A}" dt="2020-06-01T15:55:53.671" v="175"/>
          <ac:cxnSpMkLst>
            <pc:docMk/>
            <pc:sldMk cId="712260493" sldId="281"/>
            <ac:cxnSpMk id="30" creationId="{6DE349CF-DE2F-4D85-839D-70911995EAF6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55:53.687" v="176"/>
          <ac:cxnSpMkLst>
            <pc:docMk/>
            <pc:sldMk cId="712260493" sldId="281"/>
            <ac:cxnSpMk id="35" creationId="{0EF352D9-7BCC-436E-8520-E9D0BAAA1833}"/>
          </ac:cxnSpMkLst>
        </pc:cxnChg>
      </pc:sldChg>
      <pc:sldChg chg="addSp delSp modSp add replId">
        <pc:chgData name="ANTONIO MORÁN MUÑOZ" userId="S::antonio.moran1@alu.uclm.es::ee72c634-5493-4fae-9738-f5ea0e85df0b" providerId="AD" clId="Web-{5FA4E063-1425-4AC9-8C0E-204D711BA30A}" dt="2020-06-01T15:59:28.311" v="206"/>
        <pc:sldMkLst>
          <pc:docMk/>
          <pc:sldMk cId="1658647236" sldId="282"/>
        </pc:sldMkLst>
        <pc:spChg chg="mo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2" creationId="{86148B01-1560-42E9-AACE-F51E29929048}"/>
          </ac:spMkLst>
        </pc:spChg>
        <pc:spChg chg="mo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8" creationId="{A72EDB41-3170-43DE-BFB2-D7D8F240F870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11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15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17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22" creationId="{A9D068DB-E7E7-4102-9402-EAA049E13118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24" creationId="{96C8906C-CCD9-4F71-B3DD-BC1331E1A9E8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28" creationId="{9D297EE1-F27F-4905-BB20-FD751D9D72BC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32" creationId="{4AB10AF3-028D-41BB-9535-0F48BCD4369E}"/>
          </ac:spMkLst>
        </pc:spChg>
        <pc:spChg chg="add">
          <ac:chgData name="ANTONIO MORÁN MUÑOZ" userId="S::antonio.moran1@alu.uclm.es::ee72c634-5493-4fae-9738-f5ea0e85df0b" providerId="AD" clId="Web-{5FA4E063-1425-4AC9-8C0E-204D711BA30A}" dt="2020-06-01T15:59:28.311" v="206"/>
          <ac:spMkLst>
            <pc:docMk/>
            <pc:sldMk cId="1658647236" sldId="282"/>
            <ac:spMk id="34" creationId="{B50352C9-B52B-4CF1-8D8F-43426EFAB0AC}"/>
          </ac:spMkLst>
        </pc:spChg>
        <pc:picChg chg="add mod">
          <ac:chgData name="ANTONIO MORÁN MUÑOZ" userId="S::antonio.moran1@alu.uclm.es::ee72c634-5493-4fae-9738-f5ea0e85df0b" providerId="AD" clId="Web-{5FA4E063-1425-4AC9-8C0E-204D711BA30A}" dt="2020-06-01T15:59:28.311" v="206"/>
          <ac:picMkLst>
            <pc:docMk/>
            <pc:sldMk cId="1658647236" sldId="282"/>
            <ac:picMk id="3" creationId="{E1E6A21F-2ADE-43B5-8736-FD92BA97DB28}"/>
          </ac:picMkLst>
        </pc:picChg>
        <pc:picChg chg="del">
          <ac:chgData name="ANTONIO MORÁN MUÑOZ" userId="S::antonio.moran1@alu.uclm.es::ee72c634-5493-4fae-9738-f5ea0e85df0b" providerId="AD" clId="Web-{5FA4E063-1425-4AC9-8C0E-204D711BA30A}" dt="2020-06-01T15:59:18.123" v="203"/>
          <ac:picMkLst>
            <pc:docMk/>
            <pc:sldMk cId="1658647236" sldId="282"/>
            <ac:picMk id="4" creationId="{AB6C345A-D5F6-4840-8B39-FAB749EC9AE7}"/>
          </ac:picMkLst>
        </pc:picChg>
        <pc:cxnChg chg="del">
          <ac:chgData name="ANTONIO MORÁN MUÑOZ" userId="S::antonio.moran1@alu.uclm.es::ee72c634-5493-4fae-9738-f5ea0e85df0b" providerId="AD" clId="Web-{5FA4E063-1425-4AC9-8C0E-204D711BA30A}" dt="2020-06-01T15:59:28.311" v="206"/>
          <ac:cxnSpMkLst>
            <pc:docMk/>
            <pc:sldMk cId="1658647236" sldId="282"/>
            <ac:cxnSpMk id="13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59:28.311" v="206"/>
          <ac:cxnSpMkLst>
            <pc:docMk/>
            <pc:sldMk cId="1658647236" sldId="282"/>
            <ac:cxnSpMk id="26" creationId="{CA0D6F13-628B-4FC4-AD48-A2B64677D017}"/>
          </ac:cxnSpMkLst>
        </pc:cxnChg>
        <pc:cxnChg chg="add">
          <ac:chgData name="ANTONIO MORÁN MUÑOZ" userId="S::antonio.moran1@alu.uclm.es::ee72c634-5493-4fae-9738-f5ea0e85df0b" providerId="AD" clId="Web-{5FA4E063-1425-4AC9-8C0E-204D711BA30A}" dt="2020-06-01T15:59:28.311" v="206"/>
          <ac:cxnSpMkLst>
            <pc:docMk/>
            <pc:sldMk cId="1658647236" sldId="282"/>
            <ac:cxnSpMk id="30" creationId="{12971FE3-2302-4172-9AB1-5A82826F812D}"/>
          </ac:cxnSpMkLst>
        </pc:cxnChg>
      </pc:sldChg>
    </pc:docChg>
  </pc:docChgLst>
  <pc:docChgLst>
    <pc:chgData name="ALEJANDRO MARTÍN SIMÓN SÁNCHEZ" userId="S::alejandromartin.simon@alu.uclm.es::7c42ce5f-adf4-4619-b1f4-c3549ab515e7" providerId="AD" clId="Web-{C231714D-6295-403E-ACAC-F5816313F299}"/>
    <pc:docChg chg="addSld modSld">
      <pc:chgData name="ALEJANDRO MARTÍN SIMÓN SÁNCHEZ" userId="S::alejandromartin.simon@alu.uclm.es::7c42ce5f-adf4-4619-b1f4-c3549ab515e7" providerId="AD" clId="Web-{C231714D-6295-403E-ACAC-F5816313F299}" dt="2020-06-03T17:06:55.976" v="206"/>
      <pc:docMkLst>
        <pc:docMk/>
      </pc:docMkLst>
      <pc:sldChg chg="addSp delSp modSp mod setBg setClrOvrMap">
        <pc:chgData name="ALEJANDRO MARTÍN SIMÓN SÁNCHEZ" userId="S::alejandromartin.simon@alu.uclm.es::7c42ce5f-adf4-4619-b1f4-c3549ab515e7" providerId="AD" clId="Web-{C231714D-6295-403E-ACAC-F5816313F299}" dt="2020-06-03T17:06:55.976" v="206"/>
        <pc:sldMkLst>
          <pc:docMk/>
          <pc:sldMk cId="4012183290" sldId="259"/>
        </pc:sldMkLst>
        <pc:spChg chg="mod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2" creationId="{86148B01-1560-42E9-AACE-F51E29929048}"/>
          </ac:spMkLst>
        </pc:spChg>
        <pc:spChg chg="mod ord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3" creationId="{CAA46992-0BF4-47A1-AFFD-79899DEEE19B}"/>
          </ac:spMkLst>
        </pc:spChg>
        <pc:spChg chg="del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11" creationId="{F0023454-C8F8-4D6E-8537-CCFD0CA394B8}"/>
          </ac:spMkLst>
        </pc:spChg>
        <pc:spChg chg="del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13" creationId="{7E074050-0E37-4F72-95BE-2439FAD04BCF}"/>
          </ac:spMkLst>
        </pc:spChg>
        <pc:spChg chg="add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18" creationId="{2271B622-CD47-43D5-854A-8234B02B8D9D}"/>
          </ac:spMkLst>
        </pc:spChg>
        <pc:spChg chg="add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22" creationId="{75DCEAED-CB98-40CF-8633-8DC69CD90A09}"/>
          </ac:spMkLst>
        </pc:spChg>
        <pc:spChg chg="add">
          <ac:chgData name="ALEJANDRO MARTÍN SIMÓN SÁNCHEZ" userId="S::alejandromartin.simon@alu.uclm.es::7c42ce5f-adf4-4619-b1f4-c3549ab515e7" providerId="AD" clId="Web-{C231714D-6295-403E-ACAC-F5816313F299}" dt="2020-06-03T17:06:55.976" v="206"/>
          <ac:spMkLst>
            <pc:docMk/>
            <pc:sldMk cId="4012183290" sldId="259"/>
            <ac:spMk id="24" creationId="{DAFC60AD-435C-4643-AF00-2B0908BC0B11}"/>
          </ac:spMkLst>
        </pc:spChg>
        <pc:picChg chg="mod ord">
          <ac:chgData name="ALEJANDRO MARTÍN SIMÓN SÁNCHEZ" userId="S::alejandromartin.simon@alu.uclm.es::7c42ce5f-adf4-4619-b1f4-c3549ab515e7" providerId="AD" clId="Web-{C231714D-6295-403E-ACAC-F5816313F299}" dt="2020-06-03T17:06:55.976" v="206"/>
          <ac:picMkLst>
            <pc:docMk/>
            <pc:sldMk cId="4012183290" sldId="259"/>
            <ac:picMk id="4" creationId="{49411305-BDDE-46E2-8D9A-20C8412CE3B7}"/>
          </ac:picMkLst>
        </pc:picChg>
        <pc:picChg chg="add mod">
          <ac:chgData name="ALEJANDRO MARTÍN SIMÓN SÁNCHEZ" userId="S::alejandromartin.simon@alu.uclm.es::7c42ce5f-adf4-4619-b1f4-c3549ab515e7" providerId="AD" clId="Web-{C231714D-6295-403E-ACAC-F5816313F299}" dt="2020-06-03T17:06:55.976" v="206"/>
          <ac:picMkLst>
            <pc:docMk/>
            <pc:sldMk cId="4012183290" sldId="259"/>
            <ac:picMk id="5" creationId="{D183267E-5A82-4A9C-8CF3-525C28BF9515}"/>
          </ac:picMkLst>
        </pc:picChg>
        <pc:cxnChg chg="del">
          <ac:chgData name="ALEJANDRO MARTÍN SIMÓN SÁNCHEZ" userId="S::alejandromartin.simon@alu.uclm.es::7c42ce5f-adf4-4619-b1f4-c3549ab515e7" providerId="AD" clId="Web-{C231714D-6295-403E-ACAC-F5816313F299}" dt="2020-06-03T17:06:55.976" v="206"/>
          <ac:cxnSpMkLst>
            <pc:docMk/>
            <pc:sldMk cId="4012183290" sldId="259"/>
            <ac:cxnSpMk id="9" creationId="{83477320-2176-43A7-964D-F98AFECB20F7}"/>
          </ac:cxnSpMkLst>
        </pc:cxnChg>
        <pc:cxnChg chg="add">
          <ac:chgData name="ALEJANDRO MARTÍN SIMÓN SÁNCHEZ" userId="S::alejandromartin.simon@alu.uclm.es::7c42ce5f-adf4-4619-b1f4-c3549ab515e7" providerId="AD" clId="Web-{C231714D-6295-403E-ACAC-F5816313F299}" dt="2020-06-03T17:06:55.976" v="206"/>
          <ac:cxnSpMkLst>
            <pc:docMk/>
            <pc:sldMk cId="4012183290" sldId="259"/>
            <ac:cxnSpMk id="20" creationId="{660DD545-904F-42CC-BDA1-857C4E73273F}"/>
          </ac:cxnSpMkLst>
        </pc:cxnChg>
      </pc:sldChg>
      <pc:sldChg chg="delSp add replId">
        <pc:chgData name="ALEJANDRO MARTÍN SIMÓN SÁNCHEZ" userId="S::alejandromartin.simon@alu.uclm.es::7c42ce5f-adf4-4619-b1f4-c3549ab515e7" providerId="AD" clId="Web-{C231714D-6295-403E-ACAC-F5816313F299}" dt="2020-06-03T17:05:57.272" v="4"/>
        <pc:sldMkLst>
          <pc:docMk/>
          <pc:sldMk cId="3543972684" sldId="287"/>
        </pc:sldMkLst>
        <pc:picChg chg="del">
          <ac:chgData name="ALEJANDRO MARTÍN SIMÓN SÁNCHEZ" userId="S::alejandromartin.simon@alu.uclm.es::7c42ce5f-adf4-4619-b1f4-c3549ab515e7" providerId="AD" clId="Web-{C231714D-6295-403E-ACAC-F5816313F299}" dt="2020-06-03T17:05:57.272" v="4"/>
          <ac:picMkLst>
            <pc:docMk/>
            <pc:sldMk cId="3543972684" sldId="287"/>
            <ac:picMk id="5" creationId="{D183267E-5A82-4A9C-8CF3-525C28BF9515}"/>
          </ac:picMkLst>
        </pc:picChg>
      </pc:sldChg>
    </pc:docChg>
  </pc:docChgLst>
  <pc:docChgLst>
    <pc:chgData name="ALEJANDRO MARTÍN SIMÓN SÁNCHEZ" userId="S::alejandromartin.simon@alu.uclm.es::7c42ce5f-adf4-4619-b1f4-c3549ab515e7" providerId="AD" clId="Web-{BAD76021-60FE-40A0-84F5-5F7CF9B3F9CA}"/>
    <pc:docChg chg="modSld">
      <pc:chgData name="ALEJANDRO MARTÍN SIMÓN SÁNCHEZ" userId="S::alejandromartin.simon@alu.uclm.es::7c42ce5f-adf4-4619-b1f4-c3549ab515e7" providerId="AD" clId="Web-{BAD76021-60FE-40A0-84F5-5F7CF9B3F9CA}" dt="2020-06-03T16:54:07.585" v="68" actId="20577"/>
      <pc:docMkLst>
        <pc:docMk/>
      </pc:docMkLst>
      <pc:sldChg chg="modSp">
        <pc:chgData name="ALEJANDRO MARTÍN SIMÓN SÁNCHEZ" userId="S::alejandromartin.simon@alu.uclm.es::7c42ce5f-adf4-4619-b1f4-c3549ab515e7" providerId="AD" clId="Web-{BAD76021-60FE-40A0-84F5-5F7CF9B3F9CA}" dt="2020-06-03T16:54:07.585" v="67" actId="20577"/>
        <pc:sldMkLst>
          <pc:docMk/>
          <pc:sldMk cId="2406273178" sldId="256"/>
        </pc:sldMkLst>
        <pc:spChg chg="mod">
          <ac:chgData name="ALEJANDRO MARTÍN SIMÓN SÁNCHEZ" userId="S::alejandromartin.simon@alu.uclm.es::7c42ce5f-adf4-4619-b1f4-c3549ab515e7" providerId="AD" clId="Web-{BAD76021-60FE-40A0-84F5-5F7CF9B3F9CA}" dt="2020-06-03T16:53:40.007" v="13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LEJANDRO MARTÍN SIMÓN SÁNCHEZ" userId="S::alejandromartin.simon@alu.uclm.es::7c42ce5f-adf4-4619-b1f4-c3549ab515e7" providerId="AD" clId="Web-{BAD76021-60FE-40A0-84F5-5F7CF9B3F9CA}" dt="2020-06-03T16:54:07.585" v="67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CARLOS NEGRILLO PASTOR" userId="S::carlos.negrillo@alu.uclm.es::c177a965-1c39-4a45-a00b-f3daa5ec0fd2" providerId="AD" clId="Web-{F9BA1FCB-6D47-4C61-A3E6-11E1A154BBB0}"/>
    <pc:docChg chg="modSld">
      <pc:chgData name="CARLOS NEGRILLO PASTOR" userId="S::carlos.negrillo@alu.uclm.es::c177a965-1c39-4a45-a00b-f3daa5ec0fd2" providerId="AD" clId="Web-{F9BA1FCB-6D47-4C61-A3E6-11E1A154BBB0}" dt="2020-06-02T10:10:18.467" v="39" actId="1076"/>
      <pc:docMkLst>
        <pc:docMk/>
      </pc:docMkLst>
      <pc:sldChg chg="addSp delSp modSp">
        <pc:chgData name="CARLOS NEGRILLO PASTOR" userId="S::carlos.negrillo@alu.uclm.es::c177a965-1c39-4a45-a00b-f3daa5ec0fd2" providerId="AD" clId="Web-{F9BA1FCB-6D47-4C61-A3E6-11E1A154BBB0}" dt="2020-06-02T10:08:24.911" v="9" actId="1076"/>
        <pc:sldMkLst>
          <pc:docMk/>
          <pc:sldMk cId="1883386304" sldId="276"/>
        </pc:sldMkLst>
        <pc:picChg chg="add del">
          <ac:chgData name="CARLOS NEGRILLO PASTOR" userId="S::carlos.negrillo@alu.uclm.es::c177a965-1c39-4a45-a00b-f3daa5ec0fd2" providerId="AD" clId="Web-{F9BA1FCB-6D47-4C61-A3E6-11E1A154BBB0}" dt="2020-06-02T10:08:00.128" v="2"/>
          <ac:picMkLst>
            <pc:docMk/>
            <pc:sldMk cId="1883386304" sldId="276"/>
            <ac:picMk id="4" creationId="{96F9DC83-2590-40A0-8BCD-F1B7A839CDC1}"/>
          </ac:picMkLst>
        </pc:picChg>
        <pc:picChg chg="add mod">
          <ac:chgData name="CARLOS NEGRILLO PASTOR" userId="S::carlos.negrillo@alu.uclm.es::c177a965-1c39-4a45-a00b-f3daa5ec0fd2" providerId="AD" clId="Web-{F9BA1FCB-6D47-4C61-A3E6-11E1A154BBB0}" dt="2020-06-02T10:08:24.911" v="9" actId="1076"/>
          <ac:picMkLst>
            <pc:docMk/>
            <pc:sldMk cId="1883386304" sldId="276"/>
            <ac:picMk id="6" creationId="{B929589C-F92A-4804-95D9-5873A2A62366}"/>
          </ac:picMkLst>
        </pc:picChg>
      </pc:sldChg>
      <pc:sldChg chg="addSp delSp modSp">
        <pc:chgData name="CARLOS NEGRILLO PASTOR" userId="S::carlos.negrillo@alu.uclm.es::c177a965-1c39-4a45-a00b-f3daa5ec0fd2" providerId="AD" clId="Web-{F9BA1FCB-6D47-4C61-A3E6-11E1A154BBB0}" dt="2020-06-02T10:10:18.467" v="39" actId="1076"/>
        <pc:sldMkLst>
          <pc:docMk/>
          <pc:sldMk cId="1849258855" sldId="277"/>
        </pc:sldMkLst>
        <pc:picChg chg="add mod ord modCrop">
          <ac:chgData name="CARLOS NEGRILLO PASTOR" userId="S::carlos.negrillo@alu.uclm.es::c177a965-1c39-4a45-a00b-f3daa5ec0fd2" providerId="AD" clId="Web-{F9BA1FCB-6D47-4C61-A3E6-11E1A154BBB0}" dt="2020-06-02T10:10:18.467" v="39" actId="1076"/>
          <ac:picMkLst>
            <pc:docMk/>
            <pc:sldMk cId="1849258855" sldId="277"/>
            <ac:picMk id="5" creationId="{843AB11B-769B-416F-A6CC-9F5E6C8406B2}"/>
          </ac:picMkLst>
        </pc:picChg>
        <pc:picChg chg="del">
          <ac:chgData name="CARLOS NEGRILLO PASTOR" userId="S::carlos.negrillo@alu.uclm.es::c177a965-1c39-4a45-a00b-f3daa5ec0fd2" providerId="AD" clId="Web-{F9BA1FCB-6D47-4C61-A3E6-11E1A154BBB0}" dt="2020-06-02T10:08:49.163" v="10"/>
          <ac:picMkLst>
            <pc:docMk/>
            <pc:sldMk cId="1849258855" sldId="277"/>
            <ac:picMk id="6" creationId="{A2B57B25-4910-411C-BD12-A6E2F1528A5C}"/>
          </ac:picMkLst>
        </pc:picChg>
      </pc:sldChg>
    </pc:docChg>
  </pc:docChgLst>
  <pc:docChgLst>
    <pc:chgData name="GABRIEL GÓMEZ LÓPEZ" userId="S::gabriel.gomez3@alu.uclm.es::e1add07d-dcac-4083-9da2-c3244897a483" providerId="AD" clId="Web-{6F4AF021-641B-4D00-8D4A-26351F0A86B8}"/>
    <pc:docChg chg="addSld modSld">
      <pc:chgData name="GABRIEL GÓMEZ LÓPEZ" userId="S::gabriel.gomez3@alu.uclm.es::e1add07d-dcac-4083-9da2-c3244897a483" providerId="AD" clId="Web-{6F4AF021-641B-4D00-8D4A-26351F0A86B8}" dt="2020-06-01T15:52:34.365" v="222" actId="20577"/>
      <pc:docMkLst>
        <pc:docMk/>
      </pc:docMkLst>
      <pc:sldChg chg="addSp delSp modSp mod setBg">
        <pc:chgData name="GABRIEL GÓMEZ LÓPEZ" userId="S::gabriel.gomez3@alu.uclm.es::e1add07d-dcac-4083-9da2-c3244897a483" providerId="AD" clId="Web-{6F4AF021-641B-4D00-8D4A-26351F0A86B8}" dt="2020-06-01T15:52:34.365" v="221" actId="20577"/>
        <pc:sldMkLst>
          <pc:docMk/>
          <pc:sldMk cId="2410677316" sldId="267"/>
        </pc:sldMkLst>
        <pc:spChg chg="mod">
          <ac:chgData name="GABRIEL GÓMEZ LÓPEZ" userId="S::gabriel.gomez3@alu.uclm.es::e1add07d-dcac-4083-9da2-c3244897a483" providerId="AD" clId="Web-{6F4AF021-641B-4D00-8D4A-26351F0A86B8}" dt="2020-06-01T15:52:12.053" v="212"/>
          <ac:spMkLst>
            <pc:docMk/>
            <pc:sldMk cId="2410677316" sldId="267"/>
            <ac:spMk id="2" creationId="{86148B01-1560-42E9-AACE-F51E29929048}"/>
          </ac:spMkLst>
        </pc:spChg>
        <pc:spChg chg="del">
          <ac:chgData name="GABRIEL GÓMEZ LÓPEZ" userId="S::gabriel.gomez3@alu.uclm.es::e1add07d-dcac-4083-9da2-c3244897a483" providerId="AD" clId="Web-{6F4AF021-641B-4D00-8D4A-26351F0A86B8}" dt="2020-06-01T15:52:07.303" v="211"/>
          <ac:spMkLst>
            <pc:docMk/>
            <pc:sldMk cId="2410677316" sldId="267"/>
            <ac:spMk id="3" creationId="{CAA46992-0BF4-47A1-AFFD-79899DEEE19B}"/>
          </ac:spMkLst>
        </pc:spChg>
        <pc:spChg chg="add mod">
          <ac:chgData name="GABRIEL GÓMEZ LÓPEZ" userId="S::gabriel.gomez3@alu.uclm.es::e1add07d-dcac-4083-9da2-c3244897a483" providerId="AD" clId="Web-{6F4AF021-641B-4D00-8D4A-26351F0A86B8}" dt="2020-06-01T15:52:34.365" v="221" actId="20577"/>
          <ac:spMkLst>
            <pc:docMk/>
            <pc:sldMk cId="2410677316" sldId="267"/>
            <ac:spMk id="8" creationId="{A72EDB41-3170-43DE-BFB2-D7D8F240F870}"/>
          </ac:spMkLst>
        </pc:spChg>
        <pc:spChg chg="add">
          <ac:chgData name="GABRIEL GÓMEZ LÓPEZ" userId="S::gabriel.gomez3@alu.uclm.es::e1add07d-dcac-4083-9da2-c3244897a483" providerId="AD" clId="Web-{6F4AF021-641B-4D00-8D4A-26351F0A86B8}" dt="2020-06-01T15:52:12.053" v="212"/>
          <ac:spMkLst>
            <pc:docMk/>
            <pc:sldMk cId="2410677316" sldId="267"/>
            <ac:spMk id="11" creationId="{ED008ECC-51D4-4E47-80DF-1D22FBBC5061}"/>
          </ac:spMkLst>
        </pc:spChg>
        <pc:spChg chg="add">
          <ac:chgData name="GABRIEL GÓMEZ LÓPEZ" userId="S::gabriel.gomez3@alu.uclm.es::e1add07d-dcac-4083-9da2-c3244897a483" providerId="AD" clId="Web-{6F4AF021-641B-4D00-8D4A-26351F0A86B8}" dt="2020-06-01T15:52:12.053" v="212"/>
          <ac:spMkLst>
            <pc:docMk/>
            <pc:sldMk cId="2410677316" sldId="267"/>
            <ac:spMk id="15" creationId="{3EEBA64A-08C9-4EE7-A7DD-C4309E5753BA}"/>
          </ac:spMkLst>
        </pc:spChg>
        <pc:spChg chg="add">
          <ac:chgData name="GABRIEL GÓMEZ LÓPEZ" userId="S::gabriel.gomez3@alu.uclm.es::e1add07d-dcac-4083-9da2-c3244897a483" providerId="AD" clId="Web-{6F4AF021-641B-4D00-8D4A-26351F0A86B8}" dt="2020-06-01T15:52:12.053" v="212"/>
          <ac:spMkLst>
            <pc:docMk/>
            <pc:sldMk cId="2410677316" sldId="267"/>
            <ac:spMk id="17" creationId="{0DA644F7-E61C-4BDD-9510-112510F64F97}"/>
          </ac:spMkLst>
        </pc:spChg>
        <pc:picChg chg="add mod ord">
          <ac:chgData name="GABRIEL GÓMEZ LÓPEZ" userId="S::gabriel.gomez3@alu.uclm.es::e1add07d-dcac-4083-9da2-c3244897a483" providerId="AD" clId="Web-{6F4AF021-641B-4D00-8D4A-26351F0A86B8}" dt="2020-06-01T15:52:12.053" v="212"/>
          <ac:picMkLst>
            <pc:docMk/>
            <pc:sldMk cId="2410677316" sldId="267"/>
            <ac:picMk id="4" creationId="{AB6C345A-D5F6-4840-8B39-FAB749EC9AE7}"/>
          </ac:picMkLst>
        </pc:picChg>
        <pc:cxnChg chg="add">
          <ac:chgData name="GABRIEL GÓMEZ LÓPEZ" userId="S::gabriel.gomez3@alu.uclm.es::e1add07d-dcac-4083-9da2-c3244897a483" providerId="AD" clId="Web-{6F4AF021-641B-4D00-8D4A-26351F0A86B8}" dt="2020-06-01T15:52:12.053" v="212"/>
          <ac:cxnSpMkLst>
            <pc:docMk/>
            <pc:sldMk cId="2410677316" sldId="267"/>
            <ac:cxnSpMk id="13" creationId="{0EF352D9-7BCC-436E-8520-E9D0BAAA1833}"/>
          </ac:cxnSpMkLst>
        </pc:cxnChg>
      </pc:sldChg>
      <pc:sldChg chg="modSp">
        <pc:chgData name="GABRIEL GÓMEZ LÓPEZ" userId="S::gabriel.gomez3@alu.uclm.es::e1add07d-dcac-4083-9da2-c3244897a483" providerId="AD" clId="Web-{6F4AF021-641B-4D00-8D4A-26351F0A86B8}" dt="2020-06-01T15:32:10.634" v="31" actId="20577"/>
        <pc:sldMkLst>
          <pc:docMk/>
          <pc:sldMk cId="1576863930" sldId="275"/>
        </pc:sldMkLst>
        <pc:spChg chg="mod">
          <ac:chgData name="GABRIEL GÓMEZ LÓPEZ" userId="S::gabriel.gomez3@alu.uclm.es::e1add07d-dcac-4083-9da2-c3244897a483" providerId="AD" clId="Web-{6F4AF021-641B-4D00-8D4A-26351F0A86B8}" dt="2020-06-01T15:32:10.634" v="31" actId="20577"/>
          <ac:spMkLst>
            <pc:docMk/>
            <pc:sldMk cId="1576863930" sldId="275"/>
            <ac:spMk id="2" creationId="{86148B01-1560-42E9-AACE-F51E29929048}"/>
          </ac:spMkLst>
        </pc:spChg>
        <pc:picChg chg="mod">
          <ac:chgData name="GABRIEL GÓMEZ LÓPEZ" userId="S::gabriel.gomez3@alu.uclm.es::e1add07d-dcac-4083-9da2-c3244897a483" providerId="AD" clId="Web-{6F4AF021-641B-4D00-8D4A-26351F0A86B8}" dt="2020-06-01T15:31:22.244" v="25" actId="1076"/>
          <ac:picMkLst>
            <pc:docMk/>
            <pc:sldMk cId="1576863930" sldId="275"/>
            <ac:picMk id="4" creationId="{644C3FE9-29B2-4D23-9725-31D1560FC482}"/>
          </ac:picMkLst>
        </pc:picChg>
        <pc:picChg chg="mod">
          <ac:chgData name="GABRIEL GÓMEZ LÓPEZ" userId="S::gabriel.gomez3@alu.uclm.es::e1add07d-dcac-4083-9da2-c3244897a483" providerId="AD" clId="Web-{6F4AF021-641B-4D00-8D4A-26351F0A86B8}" dt="2020-06-01T15:31:23.681" v="26" actId="1076"/>
          <ac:picMkLst>
            <pc:docMk/>
            <pc:sldMk cId="1576863930" sldId="275"/>
            <ac:picMk id="7" creationId="{EDF17D06-C5E1-4974-9B90-067AA073F493}"/>
          </ac:picMkLst>
        </pc:picChg>
        <pc:picChg chg="mod">
          <ac:chgData name="GABRIEL GÓMEZ LÓPEZ" userId="S::gabriel.gomez3@alu.uclm.es::e1add07d-dcac-4083-9da2-c3244897a483" providerId="AD" clId="Web-{6F4AF021-641B-4D00-8D4A-26351F0A86B8}" dt="2020-06-01T15:31:15.009" v="22" actId="1076"/>
          <ac:picMkLst>
            <pc:docMk/>
            <pc:sldMk cId="1576863930" sldId="275"/>
            <ac:picMk id="8" creationId="{2D25B725-F707-4A95-B443-80ABAEB6C7B8}"/>
          </ac:picMkLst>
        </pc:picChg>
        <pc:picChg chg="mod">
          <ac:chgData name="GABRIEL GÓMEZ LÓPEZ" userId="S::gabriel.gomez3@alu.uclm.es::e1add07d-dcac-4083-9da2-c3244897a483" providerId="AD" clId="Web-{6F4AF021-641B-4D00-8D4A-26351F0A86B8}" dt="2020-06-01T15:31:25.900" v="28" actId="1076"/>
          <ac:picMkLst>
            <pc:docMk/>
            <pc:sldMk cId="1576863930" sldId="275"/>
            <ac:picMk id="9" creationId="{36543D60-85C0-49A0-964C-1EEDFAE756E8}"/>
          </ac:picMkLst>
        </pc:picChg>
        <pc:picChg chg="mod">
          <ac:chgData name="GABRIEL GÓMEZ LÓPEZ" userId="S::gabriel.gomez3@alu.uclm.es::e1add07d-dcac-4083-9da2-c3244897a483" providerId="AD" clId="Web-{6F4AF021-641B-4D00-8D4A-26351F0A86B8}" dt="2020-06-01T15:31:19.088" v="23" actId="1076"/>
          <ac:picMkLst>
            <pc:docMk/>
            <pc:sldMk cId="1576863930" sldId="275"/>
            <ac:picMk id="10" creationId="{DDA340BA-B538-4431-A867-B76539F27BFA}"/>
          </ac:picMkLst>
        </pc:picChg>
      </pc:sldChg>
      <pc:sldChg chg="modSp add replId">
        <pc:chgData name="GABRIEL GÓMEZ LÓPEZ" userId="S::gabriel.gomez3@alu.uclm.es::e1add07d-dcac-4083-9da2-c3244897a483" providerId="AD" clId="Web-{6F4AF021-641B-4D00-8D4A-26351F0A86B8}" dt="2020-06-01T15:40:18.086" v="80" actId="20577"/>
        <pc:sldMkLst>
          <pc:docMk/>
          <pc:sldMk cId="1883386304" sldId="276"/>
        </pc:sldMkLst>
        <pc:spChg chg="mod">
          <ac:chgData name="GABRIEL GÓMEZ LÓPEZ" userId="S::gabriel.gomez3@alu.uclm.es::e1add07d-dcac-4083-9da2-c3244897a483" providerId="AD" clId="Web-{6F4AF021-641B-4D00-8D4A-26351F0A86B8}" dt="2020-06-01T15:40:18.086" v="80" actId="20577"/>
          <ac:spMkLst>
            <pc:docMk/>
            <pc:sldMk cId="1883386304" sldId="276"/>
            <ac:spMk id="3" creationId="{CAA46992-0BF4-47A1-AFFD-79899DEEE19B}"/>
          </ac:spMkLst>
        </pc:spChg>
      </pc:sldChg>
      <pc:sldChg chg="addSp delSp modSp add replId">
        <pc:chgData name="GABRIEL GÓMEZ LÓPEZ" userId="S::gabriel.gomez3@alu.uclm.es::e1add07d-dcac-4083-9da2-c3244897a483" providerId="AD" clId="Web-{6F4AF021-641B-4D00-8D4A-26351F0A86B8}" dt="2020-06-01T15:41:30.601" v="87"/>
        <pc:sldMkLst>
          <pc:docMk/>
          <pc:sldMk cId="1849258855" sldId="277"/>
        </pc:sldMkLst>
        <pc:picChg chg="del">
          <ac:chgData name="GABRIEL GÓMEZ LÓPEZ" userId="S::gabriel.gomez3@alu.uclm.es::e1add07d-dcac-4083-9da2-c3244897a483" providerId="AD" clId="Web-{6F4AF021-641B-4D00-8D4A-26351F0A86B8}" dt="2020-06-01T15:41:00.211" v="83"/>
          <ac:picMkLst>
            <pc:docMk/>
            <pc:sldMk cId="1849258855" sldId="277"/>
            <ac:picMk id="4" creationId="{96F9DC83-2590-40A0-8BCD-F1B7A839CDC1}"/>
          </ac:picMkLst>
        </pc:picChg>
        <pc:picChg chg="add del mod">
          <ac:chgData name="GABRIEL GÓMEZ LÓPEZ" userId="S::gabriel.gomez3@alu.uclm.es::e1add07d-dcac-4083-9da2-c3244897a483" providerId="AD" clId="Web-{6F4AF021-641B-4D00-8D4A-26351F0A86B8}" dt="2020-06-01T15:41:30.601" v="87"/>
          <ac:picMkLst>
            <pc:docMk/>
            <pc:sldMk cId="1849258855" sldId="277"/>
            <ac:picMk id="5" creationId="{FE59972E-8CBD-4B71-8B69-B4D2E86175C2}"/>
          </ac:picMkLst>
        </pc:picChg>
      </pc:sldChg>
      <pc:sldChg chg="addSp modSp add replId">
        <pc:chgData name="GABRIEL GÓMEZ LÓPEZ" userId="S::gabriel.gomez3@alu.uclm.es::e1add07d-dcac-4083-9da2-c3244897a483" providerId="AD" clId="Web-{6F4AF021-641B-4D00-8D4A-26351F0A86B8}" dt="2020-06-01T15:47:07.944" v="168" actId="20577"/>
        <pc:sldMkLst>
          <pc:docMk/>
          <pc:sldMk cId="4156687593" sldId="278"/>
        </pc:sldMkLst>
        <pc:spChg chg="mod">
          <ac:chgData name="GABRIEL GÓMEZ LÓPEZ" userId="S::gabriel.gomez3@alu.uclm.es::e1add07d-dcac-4083-9da2-c3244897a483" providerId="AD" clId="Web-{6F4AF021-641B-4D00-8D4A-26351F0A86B8}" dt="2020-06-01T15:47:07.944" v="168" actId="20577"/>
          <ac:spMkLst>
            <pc:docMk/>
            <pc:sldMk cId="4156687593" sldId="278"/>
            <ac:spMk id="3" creationId="{CAA46992-0BF4-47A1-AFFD-79899DEEE19B}"/>
          </ac:spMkLst>
        </pc:spChg>
        <pc:picChg chg="add mod">
          <ac:chgData name="GABRIEL GÓMEZ LÓPEZ" userId="S::gabriel.gomez3@alu.uclm.es::e1add07d-dcac-4083-9da2-c3244897a483" providerId="AD" clId="Web-{6F4AF021-641B-4D00-8D4A-26351F0A86B8}" dt="2020-06-01T15:43:30.617" v="96" actId="1076"/>
          <ac:picMkLst>
            <pc:docMk/>
            <pc:sldMk cId="4156687593" sldId="278"/>
            <ac:picMk id="4" creationId="{FD11E1B2-21F1-4A17-A3FC-0B1708F62A60}"/>
          </ac:picMkLst>
        </pc:picChg>
      </pc:sldChg>
      <pc:sldChg chg="delSp modSp add replId">
        <pc:chgData name="GABRIEL GÓMEZ LÓPEZ" userId="S::gabriel.gomez3@alu.uclm.es::e1add07d-dcac-4083-9da2-c3244897a483" providerId="AD" clId="Web-{6F4AF021-641B-4D00-8D4A-26351F0A86B8}" dt="2020-06-01T15:47:22.007" v="208" actId="20577"/>
        <pc:sldMkLst>
          <pc:docMk/>
          <pc:sldMk cId="3434856423" sldId="279"/>
        </pc:sldMkLst>
        <pc:spChg chg="mod">
          <ac:chgData name="GABRIEL GÓMEZ LÓPEZ" userId="S::gabriel.gomez3@alu.uclm.es::e1add07d-dcac-4083-9da2-c3244897a483" providerId="AD" clId="Web-{6F4AF021-641B-4D00-8D4A-26351F0A86B8}" dt="2020-06-01T15:47:22.007" v="208" actId="20577"/>
          <ac:spMkLst>
            <pc:docMk/>
            <pc:sldMk cId="3434856423" sldId="279"/>
            <ac:spMk id="3" creationId="{CAA46992-0BF4-47A1-AFFD-79899DEEE19B}"/>
          </ac:spMkLst>
        </pc:spChg>
        <pc:picChg chg="del">
          <ac:chgData name="GABRIEL GÓMEZ LÓPEZ" userId="S::gabriel.gomez3@alu.uclm.es::e1add07d-dcac-4083-9da2-c3244897a483" providerId="AD" clId="Web-{6F4AF021-641B-4D00-8D4A-26351F0A86B8}" dt="2020-06-01T15:47:11.913" v="171"/>
          <ac:picMkLst>
            <pc:docMk/>
            <pc:sldMk cId="3434856423" sldId="279"/>
            <ac:picMk id="4" creationId="{FD11E1B2-21F1-4A17-A3FC-0B1708F62A60}"/>
          </ac:picMkLst>
        </pc:picChg>
      </pc:sldChg>
    </pc:docChg>
  </pc:docChgLst>
  <pc:docChgLst>
    <pc:chgData name="ALEJANDRO MARTÍN SIMÓN SÁNCHEZ" userId="S::alejandromartin.simon@alu.uclm.es::7c42ce5f-adf4-4619-b1f4-c3549ab515e7" providerId="AD" clId="Web-{774783EB-C98C-4204-9CDF-1901671DFA9B}"/>
    <pc:docChg chg="modSld">
      <pc:chgData name="ALEJANDRO MARTÍN SIMÓN SÁNCHEZ" userId="S::alejandromartin.simon@alu.uclm.es::7c42ce5f-adf4-4619-b1f4-c3549ab515e7" providerId="AD" clId="Web-{774783EB-C98C-4204-9CDF-1901671DFA9B}" dt="2020-06-02T11:03:17.120" v="8" actId="20577"/>
      <pc:docMkLst>
        <pc:docMk/>
      </pc:docMkLst>
      <pc:sldChg chg="modSp">
        <pc:chgData name="ALEJANDRO MARTÍN SIMÓN SÁNCHEZ" userId="S::alejandromartin.simon@alu.uclm.es::7c42ce5f-adf4-4619-b1f4-c3549ab515e7" providerId="AD" clId="Web-{774783EB-C98C-4204-9CDF-1901671DFA9B}" dt="2020-06-02T11:03:17.120" v="8" actId="20577"/>
        <pc:sldMkLst>
          <pc:docMk/>
          <pc:sldMk cId="3572347138" sldId="269"/>
        </pc:sldMkLst>
        <pc:graphicFrameChg chg="modGraphic">
          <ac:chgData name="ALEJANDRO MARTÍN SIMÓN SÁNCHEZ" userId="S::alejandromartin.simon@alu.uclm.es::7c42ce5f-adf4-4619-b1f4-c3549ab515e7" providerId="AD" clId="Web-{774783EB-C98C-4204-9CDF-1901671DFA9B}" dt="2020-06-02T11:03:17.120" v="8" actId="20577"/>
          <ac:graphicFrameMkLst>
            <pc:docMk/>
            <pc:sldMk cId="3572347138" sldId="269"/>
            <ac:graphicFrameMk id="7" creationId="{11C8A192-3A6F-4AEE-AC1C-E1500557A0E5}"/>
          </ac:graphicFrameMkLst>
        </pc:graphicFrameChg>
      </pc:sldChg>
    </pc:docChg>
  </pc:docChgLst>
  <pc:docChgLst>
    <pc:chgData name="GABRIEL GÓMEZ LÓPEZ" userId="S::gabriel.gomez3@alu.uclm.es::e1add07d-dcac-4083-9da2-c3244897a483" providerId="AD" clId="Web-{DC95EE99-BE81-4C44-9C2F-32EA8897FA07}"/>
    <pc:docChg chg="modSld">
      <pc:chgData name="GABRIEL GÓMEZ LÓPEZ" userId="S::gabriel.gomez3@alu.uclm.es::e1add07d-dcac-4083-9da2-c3244897a483" providerId="AD" clId="Web-{DC95EE99-BE81-4C44-9C2F-32EA8897FA07}" dt="2020-06-03T17:10:23.281" v="23"/>
      <pc:docMkLst>
        <pc:docMk/>
      </pc:docMkLst>
      <pc:sldChg chg="addSp delSp modSp">
        <pc:chgData name="GABRIEL GÓMEZ LÓPEZ" userId="S::gabriel.gomez3@alu.uclm.es::e1add07d-dcac-4083-9da2-c3244897a483" providerId="AD" clId="Web-{DC95EE99-BE81-4C44-9C2F-32EA8897FA07}" dt="2020-06-03T16:54:49.948" v="20"/>
        <pc:sldMkLst>
          <pc:docMk/>
          <pc:sldMk cId="2406273178" sldId="256"/>
        </pc:sldMkLst>
        <pc:spChg chg="mod">
          <ac:chgData name="GABRIEL GÓMEZ LÓPEZ" userId="S::gabriel.gomez3@alu.uclm.es::e1add07d-dcac-4083-9da2-c3244897a483" providerId="AD" clId="Web-{DC95EE99-BE81-4C44-9C2F-32EA8897FA07}" dt="2020-06-03T16:52:58.932" v="2" actId="20577"/>
          <ac:spMkLst>
            <pc:docMk/>
            <pc:sldMk cId="2406273178" sldId="256"/>
            <ac:spMk id="2" creationId="{00000000-0000-0000-0000-000000000000}"/>
          </ac:spMkLst>
        </pc:spChg>
        <pc:inkChg chg="add del">
          <ac:chgData name="GABRIEL GÓMEZ LÓPEZ" userId="S::gabriel.gomez3@alu.uclm.es::e1add07d-dcac-4083-9da2-c3244897a483" providerId="AD" clId="Web-{DC95EE99-BE81-4C44-9C2F-32EA8897FA07}" dt="2020-06-03T16:53:38.792" v="6"/>
          <ac:inkMkLst>
            <pc:docMk/>
            <pc:sldMk cId="2406273178" sldId="256"/>
            <ac:inkMk id="5" creationId="{C5153739-A854-499B-AA05-CEC4C4394ABE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48" v="19"/>
          <ac:inkMkLst>
            <pc:docMk/>
            <pc:sldMk cId="2406273178" sldId="256"/>
            <ac:inkMk id="5" creationId="{EE9AC66D-26C8-4B86-BF3A-3B04E12C9B33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48" v="20"/>
          <ac:inkMkLst>
            <pc:docMk/>
            <pc:sldMk cId="2406273178" sldId="256"/>
            <ac:inkMk id="6" creationId="{02901EF7-F328-4D98-815C-7130F89D44C4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48" v="18"/>
          <ac:inkMkLst>
            <pc:docMk/>
            <pc:sldMk cId="2406273178" sldId="256"/>
            <ac:inkMk id="7" creationId="{549437D7-866A-44E6-855F-782CB4B7B314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48" v="17"/>
          <ac:inkMkLst>
            <pc:docMk/>
            <pc:sldMk cId="2406273178" sldId="256"/>
            <ac:inkMk id="8" creationId="{01378F16-B2FD-4446-A3B0-E5DF2F614CE0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33" v="16"/>
          <ac:inkMkLst>
            <pc:docMk/>
            <pc:sldMk cId="2406273178" sldId="256"/>
            <ac:inkMk id="9" creationId="{48C7BF0E-E765-4FDA-A592-E922B27D3A7E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9.933" v="15"/>
          <ac:inkMkLst>
            <pc:docMk/>
            <pc:sldMk cId="2406273178" sldId="256"/>
            <ac:inkMk id="10" creationId="{74BC1412-773B-4AEF-AB80-0BBF55C277A3}"/>
          </ac:inkMkLst>
        </pc:inkChg>
        <pc:inkChg chg="add del">
          <ac:chgData name="GABRIEL GÓMEZ LÓPEZ" userId="S::gabriel.gomez3@alu.uclm.es::e1add07d-dcac-4083-9da2-c3244897a483" providerId="AD" clId="Web-{DC95EE99-BE81-4C44-9C2F-32EA8897FA07}" dt="2020-06-03T16:54:42.918" v="14"/>
          <ac:inkMkLst>
            <pc:docMk/>
            <pc:sldMk cId="2406273178" sldId="256"/>
            <ac:inkMk id="11" creationId="{CDC45ED3-6635-423C-BDA6-3ACB85428079}"/>
          </ac:inkMkLst>
        </pc:inkChg>
      </pc:sldChg>
      <pc:sldChg chg="addSp delSp modSp">
        <pc:chgData name="GABRIEL GÓMEZ LÓPEZ" userId="S::gabriel.gomez3@alu.uclm.es::e1add07d-dcac-4083-9da2-c3244897a483" providerId="AD" clId="Web-{DC95EE99-BE81-4C44-9C2F-32EA8897FA07}" dt="2020-06-03T17:10:23.281" v="23"/>
        <pc:sldMkLst>
          <pc:docMk/>
          <pc:sldMk cId="3543972684" sldId="287"/>
        </pc:sldMkLst>
        <pc:spChg chg="mod">
          <ac:chgData name="GABRIEL GÓMEZ LÓPEZ" userId="S::gabriel.gomez3@alu.uclm.es::e1add07d-dcac-4083-9da2-c3244897a483" providerId="AD" clId="Web-{DC95EE99-BE81-4C44-9C2F-32EA8897FA07}" dt="2020-06-03T17:10:23.281" v="22"/>
          <ac:spMkLst>
            <pc:docMk/>
            <pc:sldMk cId="3543972684" sldId="287"/>
            <ac:spMk id="2" creationId="{86148B01-1560-42E9-AACE-F51E29929048}"/>
          </ac:spMkLst>
        </pc:spChg>
        <pc:spChg chg="mod ord">
          <ac:chgData name="GABRIEL GÓMEZ LÓPEZ" userId="S::gabriel.gomez3@alu.uclm.es::e1add07d-dcac-4083-9da2-c3244897a483" providerId="AD" clId="Web-{DC95EE99-BE81-4C44-9C2F-32EA8897FA07}" dt="2020-06-03T17:10:23.281" v="22"/>
          <ac:spMkLst>
            <pc:docMk/>
            <pc:sldMk cId="3543972684" sldId="287"/>
            <ac:spMk id="3" creationId="{CAA46992-0BF4-47A1-AFFD-79899DEEE19B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18" creationId="{35A52B12-0826-4A26-ABA2-386F7211134E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20" creationId="{3DD0DA68-F652-496F-B8B5-9A66255CA0CA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22" creationId="{DDF50AF6-4E23-4BD9-92C7-45A3E16E4120}"/>
          </ac:spMkLst>
        </pc:spChg>
        <pc:spChg chg="add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24" creationId="{35A52B12-0826-4A26-ABA2-386F7211134E}"/>
          </ac:spMkLst>
        </pc:spChg>
        <pc:spChg chg="add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25" creationId="{3DD0DA68-F652-496F-B8B5-9A66255CA0CA}"/>
          </ac:spMkLst>
        </pc:spChg>
        <pc:spChg chg="add">
          <ac:chgData name="GABRIEL GÓMEZ LÓPEZ" userId="S::gabriel.gomez3@alu.uclm.es::e1add07d-dcac-4083-9da2-c3244897a483" providerId="AD" clId="Web-{DC95EE99-BE81-4C44-9C2F-32EA8897FA07}" dt="2020-06-03T17:10:23.281" v="23"/>
          <ac:spMkLst>
            <pc:docMk/>
            <pc:sldMk cId="3543972684" sldId="287"/>
            <ac:spMk id="26" creationId="{DDF50AF6-4E23-4BD9-92C7-45A3E16E4120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2"/>
          <ac:spMkLst>
            <pc:docMk/>
            <pc:sldMk cId="3543972684" sldId="287"/>
            <ac:spMk id="27" creationId="{4B019A08-55AD-4038-B865-37DA596B8CE3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2"/>
          <ac:spMkLst>
            <pc:docMk/>
            <pc:sldMk cId="3543972684" sldId="287"/>
            <ac:spMk id="31" creationId="{1627C7B9-FD35-4E35-B741-E4A9A5F416ED}"/>
          </ac:spMkLst>
        </pc:spChg>
        <pc:spChg chg="add del">
          <ac:chgData name="GABRIEL GÓMEZ LÓPEZ" userId="S::gabriel.gomez3@alu.uclm.es::e1add07d-dcac-4083-9da2-c3244897a483" providerId="AD" clId="Web-{DC95EE99-BE81-4C44-9C2F-32EA8897FA07}" dt="2020-06-03T17:10:23.281" v="22"/>
          <ac:spMkLst>
            <pc:docMk/>
            <pc:sldMk cId="3543972684" sldId="287"/>
            <ac:spMk id="33" creationId="{476B7131-2035-43F9-84E8-2B4749D333B9}"/>
          </ac:spMkLst>
        </pc:spChg>
        <pc:picChg chg="mod">
          <ac:chgData name="GABRIEL GÓMEZ LÓPEZ" userId="S::gabriel.gomez3@alu.uclm.es::e1add07d-dcac-4083-9da2-c3244897a483" providerId="AD" clId="Web-{DC95EE99-BE81-4C44-9C2F-32EA8897FA07}" dt="2020-06-03T17:10:23.281" v="22"/>
          <ac:picMkLst>
            <pc:docMk/>
            <pc:sldMk cId="3543972684" sldId="287"/>
            <ac:picMk id="4" creationId="{49411305-BDDE-46E2-8D9A-20C8412CE3B7}"/>
          </ac:picMkLst>
        </pc:picChg>
        <pc:cxnChg chg="add del">
          <ac:chgData name="GABRIEL GÓMEZ LÓPEZ" userId="S::gabriel.gomez3@alu.uclm.es::e1add07d-dcac-4083-9da2-c3244897a483" providerId="AD" clId="Web-{DC95EE99-BE81-4C44-9C2F-32EA8897FA07}" dt="2020-06-03T17:10:23.281" v="22"/>
          <ac:cxnSpMkLst>
            <pc:docMk/>
            <pc:sldMk cId="3543972684" sldId="287"/>
            <ac:cxnSpMk id="29" creationId="{2BA067F2-7FAF-4758-9BC4-F7C88ED9044B}"/>
          </ac:cxnSpMkLst>
        </pc:cxnChg>
      </pc:sldChg>
    </pc:docChg>
  </pc:docChgLst>
  <pc:docChgLst>
    <pc:chgData name="GABRIEL GÓMEZ LÓPEZ" userId="S::gabriel.gomez3@alu.uclm.es::e1add07d-dcac-4083-9da2-c3244897a483" providerId="AD" clId="Web-{F07D2EB7-86F3-4E1B-BCDC-3E36B10AD31A}"/>
    <pc:docChg chg="addSld modSld">
      <pc:chgData name="GABRIEL GÓMEZ LÓPEZ" userId="S::gabriel.gomez3@alu.uclm.es::e1add07d-dcac-4083-9da2-c3244897a483" providerId="AD" clId="Web-{F07D2EB7-86F3-4E1B-BCDC-3E36B10AD31A}" dt="2020-06-01T16:28:12.478" v="596"/>
      <pc:docMkLst>
        <pc:docMk/>
      </pc:docMkLst>
      <pc:sldChg chg="addSp delSp modSp mod setBg">
        <pc:chgData name="GABRIEL GÓMEZ LÓPEZ" userId="S::gabriel.gomez3@alu.uclm.es::e1add07d-dcac-4083-9da2-c3244897a483" providerId="AD" clId="Web-{F07D2EB7-86F3-4E1B-BCDC-3E36B10AD31A}" dt="2020-06-01T16:15:56.954" v="518"/>
        <pc:sldMkLst>
          <pc:docMk/>
          <pc:sldMk cId="3572347138" sldId="269"/>
        </pc:sldMkLst>
        <pc:spChg chg="mod">
          <ac:chgData name="GABRIEL GÓMEZ LÓPEZ" userId="S::gabriel.gomez3@alu.uclm.es::e1add07d-dcac-4083-9da2-c3244897a483" providerId="AD" clId="Web-{F07D2EB7-86F3-4E1B-BCDC-3E36B10AD31A}" dt="2020-06-01T16:15:56.954" v="518"/>
          <ac:spMkLst>
            <pc:docMk/>
            <pc:sldMk cId="3572347138" sldId="269"/>
            <ac:spMk id="2" creationId="{86148B01-1560-42E9-AACE-F51E29929048}"/>
          </ac:spMkLst>
        </pc:spChg>
        <pc:spChg chg="del mod">
          <ac:chgData name="GABRIEL GÓMEZ LÓPEZ" userId="S::gabriel.gomez3@alu.uclm.es::e1add07d-dcac-4083-9da2-c3244897a483" providerId="AD" clId="Web-{F07D2EB7-86F3-4E1B-BCDC-3E36B10AD31A}" dt="2020-06-01T16:15:56.954" v="518"/>
          <ac:spMkLst>
            <pc:docMk/>
            <pc:sldMk cId="3572347138" sldId="269"/>
            <ac:spMk id="3" creationId="{CAA46992-0BF4-47A1-AFFD-79899DEEE19B}"/>
          </ac:spMkLst>
        </pc:spChg>
        <pc:spChg chg="mod">
          <ac:chgData name="GABRIEL GÓMEZ LÓPEZ" userId="S::gabriel.gomez3@alu.uclm.es::e1add07d-dcac-4083-9da2-c3244897a483" providerId="AD" clId="Web-{F07D2EB7-86F3-4E1B-BCDC-3E36B10AD31A}" dt="2020-06-01T16:15:56.954" v="518"/>
          <ac:spMkLst>
            <pc:docMk/>
            <pc:sldMk cId="3572347138" sldId="269"/>
            <ac:spMk id="5" creationId="{10AA687C-3B9A-4D7C-B722-47EBD4EFD0FC}"/>
          </ac:spMkLst>
        </pc:spChg>
        <pc:graphicFrameChg chg="add">
          <ac:chgData name="GABRIEL GÓMEZ LÓPEZ" userId="S::gabriel.gomez3@alu.uclm.es::e1add07d-dcac-4083-9da2-c3244897a483" providerId="AD" clId="Web-{F07D2EB7-86F3-4E1B-BCDC-3E36B10AD31A}" dt="2020-06-01T16:15:56.954" v="518"/>
          <ac:graphicFrameMkLst>
            <pc:docMk/>
            <pc:sldMk cId="3572347138" sldId="269"/>
            <ac:graphicFrameMk id="7" creationId="{11C8A192-3A6F-4AEE-AC1C-E1500557A0E5}"/>
          </ac:graphicFrameMkLst>
        </pc:graphicFrameChg>
      </pc:sldChg>
      <pc:sldChg chg="addSp delSp modSp add replId">
        <pc:chgData name="GABRIEL GÓMEZ LÓPEZ" userId="S::gabriel.gomez3@alu.uclm.es::e1add07d-dcac-4083-9da2-c3244897a483" providerId="AD" clId="Web-{F07D2EB7-86F3-4E1B-BCDC-3E36B10AD31A}" dt="2020-06-01T16:28:12.478" v="596"/>
        <pc:sldMkLst>
          <pc:docMk/>
          <pc:sldMk cId="1891984210" sldId="285"/>
        </pc:sldMkLst>
        <pc:spChg chg="mod">
          <ac:chgData name="GABRIEL GÓMEZ LÓPEZ" userId="S::gabriel.gomez3@alu.uclm.es::e1add07d-dcac-4083-9da2-c3244897a483" providerId="AD" clId="Web-{F07D2EB7-86F3-4E1B-BCDC-3E36B10AD31A}" dt="2020-06-01T16:19:04.331" v="543" actId="20577"/>
          <ac:spMkLst>
            <pc:docMk/>
            <pc:sldMk cId="1891984210" sldId="285"/>
            <ac:spMk id="2" creationId="{86148B01-1560-42E9-AACE-F51E29929048}"/>
          </ac:spMkLst>
        </pc:spChg>
        <pc:spChg chg="add mod">
          <ac:chgData name="GABRIEL GÓMEZ LÓPEZ" userId="S::gabriel.gomez3@alu.uclm.es::e1add07d-dcac-4083-9da2-c3244897a483" providerId="AD" clId="Web-{F07D2EB7-86F3-4E1B-BCDC-3E36B10AD31A}" dt="2020-06-01T16:19:07.081" v="545"/>
          <ac:spMkLst>
            <pc:docMk/>
            <pc:sldMk cId="1891984210" sldId="285"/>
            <ac:spMk id="21" creationId="{38AD043B-913E-446F-8E6C-654D51F2CAC1}"/>
          </ac:spMkLst>
        </pc:spChg>
        <pc:spChg chg="del mod">
          <ac:chgData name="GABRIEL GÓMEZ LÓPEZ" userId="S::gabriel.gomez3@alu.uclm.es::e1add07d-dcac-4083-9da2-c3244897a483" providerId="AD" clId="Web-{F07D2EB7-86F3-4E1B-BCDC-3E36B10AD31A}" dt="2020-06-01T16:24:33.460" v="592"/>
          <ac:spMkLst>
            <pc:docMk/>
            <pc:sldMk cId="1891984210" sldId="285"/>
            <ac:spMk id="97" creationId="{D5E3E756-148C-425B-B148-D0CC9564D725}"/>
          </ac:spMkLst>
        </pc:spChg>
        <pc:graphicFrameChg chg="del">
          <ac:chgData name="GABRIEL GÓMEZ LÓPEZ" userId="S::gabriel.gomez3@alu.uclm.es::e1add07d-dcac-4083-9da2-c3244897a483" providerId="AD" clId="Web-{F07D2EB7-86F3-4E1B-BCDC-3E36B10AD31A}" dt="2020-06-01T16:19:07.081" v="545"/>
          <ac:graphicFrameMkLst>
            <pc:docMk/>
            <pc:sldMk cId="1891984210" sldId="285"/>
            <ac:graphicFrameMk id="7" creationId="{11C8A192-3A6F-4AEE-AC1C-E1500557A0E5}"/>
          </ac:graphicFrameMkLst>
        </pc:graphicFrameChg>
        <pc:graphicFrameChg chg="add mod modGraphic">
          <ac:chgData name="GABRIEL GÓMEZ LÓPEZ" userId="S::gabriel.gomez3@alu.uclm.es::e1add07d-dcac-4083-9da2-c3244897a483" providerId="AD" clId="Web-{F07D2EB7-86F3-4E1B-BCDC-3E36B10AD31A}" dt="2020-06-01T16:28:12.478" v="596"/>
          <ac:graphicFrameMkLst>
            <pc:docMk/>
            <pc:sldMk cId="1891984210" sldId="285"/>
            <ac:graphicFrameMk id="22" creationId="{E9BDD7AB-FDED-4087-AAD8-C093FED7179C}"/>
          </ac:graphicFrameMkLst>
        </pc:graphicFrameChg>
      </pc:sldChg>
    </pc:docChg>
  </pc:docChgLst>
  <pc:docChgLst>
    <pc:chgData name="ANTONIO MORÁN MUÑOZ" userId="S::antonio.moran1@alu.uclm.es::ee72c634-5493-4fae-9738-f5ea0e85df0b" providerId="AD" clId="Web-{3AB042BF-B415-4AA4-B2C3-57DBFAD6245A}"/>
    <pc:docChg chg="modSld">
      <pc:chgData name="ANTONIO MORÁN MUÑOZ" userId="S::antonio.moran1@alu.uclm.es::ee72c634-5493-4fae-9738-f5ea0e85df0b" providerId="AD" clId="Web-{3AB042BF-B415-4AA4-B2C3-57DBFAD6245A}" dt="2020-05-31T17:02:28.915" v="12" actId="20577"/>
      <pc:docMkLst>
        <pc:docMk/>
      </pc:docMkLst>
      <pc:sldChg chg="addSp modSp">
        <pc:chgData name="ANTONIO MORÁN MUÑOZ" userId="S::antonio.moran1@alu.uclm.es::ee72c634-5493-4fae-9738-f5ea0e85df0b" providerId="AD" clId="Web-{3AB042BF-B415-4AA4-B2C3-57DBFAD6245A}" dt="2020-05-31T17:02:28.915" v="11" actId="20577"/>
        <pc:sldMkLst>
          <pc:docMk/>
          <pc:sldMk cId="2406273178" sldId="256"/>
        </pc:sldMkLst>
        <pc:spChg chg="mod">
          <ac:chgData name="ANTONIO MORÁN MUÑOZ" userId="S::antonio.moran1@alu.uclm.es::ee72c634-5493-4fae-9738-f5ea0e85df0b" providerId="AD" clId="Web-{3AB042BF-B415-4AA4-B2C3-57DBFAD6245A}" dt="2020-05-31T17:02:11.649" v="2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NTONIO MORÁN MUÑOZ" userId="S::antonio.moran1@alu.uclm.es::ee72c634-5493-4fae-9738-f5ea0e85df0b" providerId="AD" clId="Web-{3AB042BF-B415-4AA4-B2C3-57DBFAD6245A}" dt="2020-05-31T17:02:28.915" v="11" actId="20577"/>
          <ac:spMkLst>
            <pc:docMk/>
            <pc:sldMk cId="2406273178" sldId="256"/>
            <ac:spMk id="3" creationId="{00000000-0000-0000-0000-000000000000}"/>
          </ac:spMkLst>
        </pc:spChg>
        <pc:picChg chg="add mod">
          <ac:chgData name="ANTONIO MORÁN MUÑOZ" userId="S::antonio.moran1@alu.uclm.es::ee72c634-5493-4fae-9738-f5ea0e85df0b" providerId="AD" clId="Web-{3AB042BF-B415-4AA4-B2C3-57DBFAD6245A}" dt="2020-05-31T17:01:55.586" v="1" actId="1076"/>
          <ac:picMkLst>
            <pc:docMk/>
            <pc:sldMk cId="2406273178" sldId="256"/>
            <ac:picMk id="4" creationId="{CC864E89-ABD8-4BEF-B871-DF136C1706C5}"/>
          </ac:picMkLst>
        </pc:picChg>
      </pc:sldChg>
    </pc:docChg>
  </pc:docChgLst>
  <pc:docChgLst>
    <pc:chgData name="CARLOS NEGRILLO PASTOR" userId="S::carlos.negrillo@alu.uclm.es::c177a965-1c39-4a45-a00b-f3daa5ec0fd2" providerId="AD" clId="Web-{7EF3AF1B-D6B0-47E7-8A00-1AED58D1B4EF}"/>
    <pc:docChg chg="addSld modSld">
      <pc:chgData name="CARLOS NEGRILLO PASTOR" userId="S::carlos.negrillo@alu.uclm.es::c177a965-1c39-4a45-a00b-f3daa5ec0fd2" providerId="AD" clId="Web-{7EF3AF1B-D6B0-47E7-8A00-1AED58D1B4EF}" dt="2020-06-04T13:59:36.961" v="84" actId="1076"/>
      <pc:docMkLst>
        <pc:docMk/>
      </pc:docMkLst>
      <pc:sldChg chg="modSp">
        <pc:chgData name="CARLOS NEGRILLO PASTOR" userId="S::carlos.negrillo@alu.uclm.es::c177a965-1c39-4a45-a00b-f3daa5ec0fd2" providerId="AD" clId="Web-{7EF3AF1B-D6B0-47E7-8A00-1AED58D1B4EF}" dt="2020-06-04T10:51:21.566" v="11" actId="1076"/>
        <pc:sldMkLst>
          <pc:docMk/>
          <pc:sldMk cId="3708481745" sldId="266"/>
        </pc:sldMkLst>
        <pc:picChg chg="mod ord">
          <ac:chgData name="CARLOS NEGRILLO PASTOR" userId="S::carlos.negrillo@alu.uclm.es::c177a965-1c39-4a45-a00b-f3daa5ec0fd2" providerId="AD" clId="Web-{7EF3AF1B-D6B0-47E7-8A00-1AED58D1B4EF}" dt="2020-06-04T10:51:21.566" v="11" actId="1076"/>
          <ac:picMkLst>
            <pc:docMk/>
            <pc:sldMk cId="3708481745" sldId="266"/>
            <ac:picMk id="6" creationId="{3D9A460B-2C01-4F2B-B534-5077BAF426EF}"/>
          </ac:picMkLst>
        </pc:picChg>
      </pc:sldChg>
      <pc:sldChg chg="modSp">
        <pc:chgData name="CARLOS NEGRILLO PASTOR" userId="S::carlos.negrillo@alu.uclm.es::c177a965-1c39-4a45-a00b-f3daa5ec0fd2" providerId="AD" clId="Web-{7EF3AF1B-D6B0-47E7-8A00-1AED58D1B4EF}" dt="2020-06-04T12:22:52.253" v="33" actId="14100"/>
        <pc:sldMkLst>
          <pc:docMk/>
          <pc:sldMk cId="1883386304" sldId="276"/>
        </pc:sldMkLst>
        <pc:picChg chg="mod">
          <ac:chgData name="CARLOS NEGRILLO PASTOR" userId="S::carlos.negrillo@alu.uclm.es::c177a965-1c39-4a45-a00b-f3daa5ec0fd2" providerId="AD" clId="Web-{7EF3AF1B-D6B0-47E7-8A00-1AED58D1B4EF}" dt="2020-06-04T12:22:52.253" v="33" actId="14100"/>
          <ac:picMkLst>
            <pc:docMk/>
            <pc:sldMk cId="1883386304" sldId="276"/>
            <ac:picMk id="6" creationId="{B929589C-F92A-4804-95D9-5873A2A62366}"/>
          </ac:picMkLst>
        </pc:picChg>
      </pc:sldChg>
      <pc:sldChg chg="modSp">
        <pc:chgData name="CARLOS NEGRILLO PASTOR" userId="S::carlos.negrillo@alu.uclm.es::c177a965-1c39-4a45-a00b-f3daa5ec0fd2" providerId="AD" clId="Web-{7EF3AF1B-D6B0-47E7-8A00-1AED58D1B4EF}" dt="2020-06-04T10:55:28.553" v="17" actId="14100"/>
        <pc:sldMkLst>
          <pc:docMk/>
          <pc:sldMk cId="1849258855" sldId="277"/>
        </pc:sldMkLst>
        <pc:picChg chg="mod">
          <ac:chgData name="CARLOS NEGRILLO PASTOR" userId="S::carlos.negrillo@alu.uclm.es::c177a965-1c39-4a45-a00b-f3daa5ec0fd2" providerId="AD" clId="Web-{7EF3AF1B-D6B0-47E7-8A00-1AED58D1B4EF}" dt="2020-06-04T10:55:28.553" v="17" actId="14100"/>
          <ac:picMkLst>
            <pc:docMk/>
            <pc:sldMk cId="1849258855" sldId="277"/>
            <ac:picMk id="5" creationId="{843AB11B-769B-416F-A6CC-9F5E6C8406B2}"/>
          </ac:picMkLst>
        </pc:picChg>
      </pc:sldChg>
      <pc:sldChg chg="addSp delSp modSp">
        <pc:chgData name="CARLOS NEGRILLO PASTOR" userId="S::carlos.negrillo@alu.uclm.es::c177a965-1c39-4a45-a00b-f3daa5ec0fd2" providerId="AD" clId="Web-{7EF3AF1B-D6B0-47E7-8A00-1AED58D1B4EF}" dt="2020-06-04T11:28:13.982" v="31" actId="1076"/>
        <pc:sldMkLst>
          <pc:docMk/>
          <pc:sldMk cId="4156687593" sldId="278"/>
        </pc:sldMkLst>
        <pc:spChg chg="ord">
          <ac:chgData name="CARLOS NEGRILLO PASTOR" userId="S::carlos.negrillo@alu.uclm.es::c177a965-1c39-4a45-a00b-f3daa5ec0fd2" providerId="AD" clId="Web-{7EF3AF1B-D6B0-47E7-8A00-1AED58D1B4EF}" dt="2020-06-04T11:27:37.576" v="29"/>
          <ac:spMkLst>
            <pc:docMk/>
            <pc:sldMk cId="4156687593" sldId="278"/>
            <ac:spMk id="7" creationId="{ED008ECC-51D4-4E47-80DF-1D22FBBC5061}"/>
          </ac:spMkLst>
        </pc:spChg>
        <pc:picChg chg="del mod">
          <ac:chgData name="CARLOS NEGRILLO PASTOR" userId="S::carlos.negrillo@alu.uclm.es::c177a965-1c39-4a45-a00b-f3daa5ec0fd2" providerId="AD" clId="Web-{7EF3AF1B-D6B0-47E7-8A00-1AED58D1B4EF}" dt="2020-06-04T11:26:50.044" v="20"/>
          <ac:picMkLst>
            <pc:docMk/>
            <pc:sldMk cId="4156687593" sldId="278"/>
            <ac:picMk id="4" creationId="{FD11E1B2-21F1-4A17-A3FC-0B1708F62A60}"/>
          </ac:picMkLst>
        </pc:picChg>
        <pc:picChg chg="add mod ord">
          <ac:chgData name="CARLOS NEGRILLO PASTOR" userId="S::carlos.negrillo@alu.uclm.es::c177a965-1c39-4a45-a00b-f3daa5ec0fd2" providerId="AD" clId="Web-{7EF3AF1B-D6B0-47E7-8A00-1AED58D1B4EF}" dt="2020-06-04T11:28:13.982" v="31" actId="1076"/>
          <ac:picMkLst>
            <pc:docMk/>
            <pc:sldMk cId="4156687593" sldId="278"/>
            <ac:picMk id="6" creationId="{7A246E80-7E68-40B2-A47B-5C2D69D1D87F}"/>
          </ac:picMkLst>
        </pc:picChg>
      </pc:sldChg>
      <pc:sldChg chg="addSp delSp modSp add replId">
        <pc:chgData name="CARLOS NEGRILLO PASTOR" userId="S::carlos.negrillo@alu.uclm.es::c177a965-1c39-4a45-a00b-f3daa5ec0fd2" providerId="AD" clId="Web-{7EF3AF1B-D6B0-47E7-8A00-1AED58D1B4EF}" dt="2020-06-04T13:59:36.961" v="84" actId="1076"/>
        <pc:sldMkLst>
          <pc:docMk/>
          <pc:sldMk cId="3754907691" sldId="288"/>
        </pc:sldMkLst>
        <pc:spChg chg="mod">
          <ac:chgData name="CARLOS NEGRILLO PASTOR" userId="S::carlos.negrillo@alu.uclm.es::c177a965-1c39-4a45-a00b-f3daa5ec0fd2" providerId="AD" clId="Web-{7EF3AF1B-D6B0-47E7-8A00-1AED58D1B4EF}" dt="2020-06-04T13:59:14.649" v="81" actId="20577"/>
          <ac:spMkLst>
            <pc:docMk/>
            <pc:sldMk cId="3754907691" sldId="288"/>
            <ac:spMk id="3" creationId="{CAA46992-0BF4-47A1-AFFD-79899DEEE19B}"/>
          </ac:spMkLst>
        </pc:spChg>
        <pc:picChg chg="add mod">
          <ac:chgData name="CARLOS NEGRILLO PASTOR" userId="S::carlos.negrillo@alu.uclm.es::c177a965-1c39-4a45-a00b-f3daa5ec0fd2" providerId="AD" clId="Web-{7EF3AF1B-D6B0-47E7-8A00-1AED58D1B4EF}" dt="2020-06-04T13:59:36.961" v="84" actId="1076"/>
          <ac:picMkLst>
            <pc:docMk/>
            <pc:sldMk cId="3754907691" sldId="288"/>
            <ac:picMk id="4" creationId="{CA13DA1A-ED6F-418F-992E-83D0698B0495}"/>
          </ac:picMkLst>
        </pc:picChg>
        <pc:picChg chg="del">
          <ac:chgData name="CARLOS NEGRILLO PASTOR" userId="S::carlos.negrillo@alu.uclm.es::c177a965-1c39-4a45-a00b-f3daa5ec0fd2" providerId="AD" clId="Web-{7EF3AF1B-D6B0-47E7-8A00-1AED58D1B4EF}" dt="2020-06-04T13:58:49.898" v="36"/>
          <ac:picMkLst>
            <pc:docMk/>
            <pc:sldMk cId="3754907691" sldId="288"/>
            <ac:picMk id="6" creationId="{7A246E80-7E68-40B2-A47B-5C2D69D1D87F}"/>
          </ac:picMkLst>
        </pc:picChg>
      </pc:sldChg>
    </pc:docChg>
  </pc:docChgLst>
  <pc:docChgLst>
    <pc:chgData name="ALEJANDRO MARTÍN SIMÓN SÁNCHEZ" userId="S::alejandromartin.simon@alu.uclm.es::7c42ce5f-adf4-4619-b1f4-c3549ab515e7" providerId="AD" clId="Web-{8E4EF82A-F145-40FB-B29D-87C13C7ACA29}"/>
    <pc:docChg chg="modSld">
      <pc:chgData name="ALEJANDRO MARTÍN SIMÓN SÁNCHEZ" userId="S::alejandromartin.simon@alu.uclm.es::7c42ce5f-adf4-4619-b1f4-c3549ab515e7" providerId="AD" clId="Web-{8E4EF82A-F145-40FB-B29D-87C13C7ACA29}" dt="2020-06-03T17:26:09.448" v="112"/>
      <pc:docMkLst>
        <pc:docMk/>
      </pc:docMkLst>
      <pc:sldChg chg="addSp delSp modSp addAnim delAnim modAnim">
        <pc:chgData name="ALEJANDRO MARTÍN SIMÓN SÁNCHEZ" userId="S::alejandromartin.simon@alu.uclm.es::7c42ce5f-adf4-4619-b1f4-c3549ab515e7" providerId="AD" clId="Web-{8E4EF82A-F145-40FB-B29D-87C13C7ACA29}" dt="2020-06-03T17:26:09.448" v="112"/>
        <pc:sldMkLst>
          <pc:docMk/>
          <pc:sldMk cId="4012183290" sldId="259"/>
        </pc:sldMkLst>
        <pc:spChg chg="mod">
          <ac:chgData name="ALEJANDRO MARTÍN SIMÓN SÁNCHEZ" userId="S::alejandromartin.simon@alu.uclm.es::7c42ce5f-adf4-4619-b1f4-c3549ab515e7" providerId="AD" clId="Web-{8E4EF82A-F145-40FB-B29D-87C13C7ACA29}" dt="2020-06-03T17:25:33.433" v="90"/>
          <ac:spMkLst>
            <pc:docMk/>
            <pc:sldMk cId="4012183290" sldId="259"/>
            <ac:spMk id="2" creationId="{86148B01-1560-42E9-AACE-F51E29929048}"/>
          </ac:spMkLst>
        </pc:spChg>
        <pc:spChg chg="mod ord">
          <ac:chgData name="ALEJANDRO MARTÍN SIMÓN SÁNCHEZ" userId="S::alejandromartin.simon@alu.uclm.es::7c42ce5f-adf4-4619-b1f4-c3549ab515e7" providerId="AD" clId="Web-{8E4EF82A-F145-40FB-B29D-87C13C7ACA29}" dt="2020-06-03T17:25:41.073" v="109" actId="20577"/>
          <ac:spMkLst>
            <pc:docMk/>
            <pc:sldMk cId="4012183290" sldId="259"/>
            <ac:spMk id="3" creationId="{CAA46992-0BF4-47A1-AFFD-79899DEEE19B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07:53.905" v="3"/>
          <ac:spMkLst>
            <pc:docMk/>
            <pc:sldMk cId="4012183290" sldId="259"/>
            <ac:spMk id="18" creationId="{2271B622-CD47-43D5-854A-8234B02B8D9D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07:53.905" v="3"/>
          <ac:spMkLst>
            <pc:docMk/>
            <pc:sldMk cId="4012183290" sldId="259"/>
            <ac:spMk id="22" creationId="{75DCEAED-CB98-40CF-8633-8DC69CD90A09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07:53.905" v="3"/>
          <ac:spMkLst>
            <pc:docMk/>
            <pc:sldMk cId="4012183290" sldId="259"/>
            <ac:spMk id="24" creationId="{DAFC60AD-435C-4643-AF00-2B0908BC0B1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29" creationId="{10BD6D75-DEF3-4112-8F7D-A1D9C1CA7CCA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31" creationId="{F5A91F73-E1F6-4091-99BA-5F982EE7EA04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33" creationId="{A40EF8D0-36D1-40B8-B627-8A6296F25EC2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35" creationId="{AA8F63D4-23BE-4683-98FF-C9132869B0CB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40" creationId="{10BD6D75-DEF3-4112-8F7D-A1D9C1CA7CCA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42" creationId="{F5A91F73-E1F6-4091-99BA-5F982EE7EA04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44" creationId="{A40EF8D0-36D1-40B8-B627-8A6296F25EC2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08:13.655" v="5"/>
          <ac:spMkLst>
            <pc:docMk/>
            <pc:sldMk cId="4012183290" sldId="259"/>
            <ac:spMk id="46" creationId="{AA8F63D4-23BE-4683-98FF-C9132869B0CB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33.433" v="90"/>
          <ac:spMkLst>
            <pc:docMk/>
            <pc:sldMk cId="4012183290" sldId="259"/>
            <ac:spMk id="51" creationId="{DB1233A4-1716-4867-BB4D-716D3A129F5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33.433" v="90"/>
          <ac:spMkLst>
            <pc:docMk/>
            <pc:sldMk cId="4012183290" sldId="259"/>
            <ac:spMk id="55" creationId="{03E0B358-B35E-4FA2-9A57-EB5BE01DC932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33.433" v="90"/>
          <ac:spMkLst>
            <pc:docMk/>
            <pc:sldMk cId="4012183290" sldId="259"/>
            <ac:spMk id="57" creationId="{53E088EE-DD0C-4BC7-B3A7-7EFAB62A94C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7.589" v="68"/>
          <ac:spMkLst>
            <pc:docMk/>
            <pc:sldMk cId="4012183290" sldId="259"/>
            <ac:spMk id="59" creationId="{8B681B61-B13A-47C9-AECA-E309E4A1CDD8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7.589" v="68"/>
          <ac:spMkLst>
            <pc:docMk/>
            <pc:sldMk cId="4012183290" sldId="259"/>
            <ac:spMk id="61" creationId="{BF076493-0AB8-4981-BF46-A4254A50D73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62" creationId="{3CFF4D9B-092D-4E31-B415-67AA1A8F303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7.589" v="68"/>
          <ac:spMkLst>
            <pc:docMk/>
            <pc:sldMk cId="4012183290" sldId="259"/>
            <ac:spMk id="63" creationId="{3D112C09-B0E9-47E6-BF52-FFF8170A9B0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64" creationId="{AFF010C7-DBA0-4BEA-8127-D98B3C49543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7.589" v="68"/>
          <ac:spMkLst>
            <pc:docMk/>
            <pc:sldMk cId="4012183290" sldId="259"/>
            <ac:spMk id="65" creationId="{8E7022B3-A61E-4559-975B-3CFBE4BF0A6A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66" creationId="{AB3F7903-DCC6-4A75-812C-AD615867D9D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0.152" v="70"/>
          <ac:spMkLst>
            <pc:docMk/>
            <pc:sldMk cId="4012183290" sldId="259"/>
            <ac:spMk id="67" creationId="{BF7BD50D-C1EE-4035-A802-4F54BBF420A4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0.152" v="70"/>
          <ac:spMkLst>
            <pc:docMk/>
            <pc:sldMk cId="4012183290" sldId="259"/>
            <ac:spMk id="69" creationId="{8846FB44-39AD-490A-B5CC-8EAED40E67F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70" creationId="{BB8D47C5-D352-4D69-B867-9F174984CCB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0.152" v="70"/>
          <ac:spMkLst>
            <pc:docMk/>
            <pc:sldMk cId="4012183290" sldId="259"/>
            <ac:spMk id="71" creationId="{CB2E037B-7C43-49BF-8A57-8F66AE8A59D3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72" creationId="{145976C6-67F4-4883-A2A8-3C687B7EDC5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0.152" v="70"/>
          <ac:spMkLst>
            <pc:docMk/>
            <pc:sldMk cId="4012183290" sldId="259"/>
            <ac:spMk id="73" creationId="{CF68031E-1B0E-4EB8-B6B3-F241282F7C2B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74" creationId="{4B7D17E7-26B5-4D5C-82BB-62C603EB47E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0.152" v="70"/>
          <ac:spMkLst>
            <pc:docMk/>
            <pc:sldMk cId="4012183290" sldId="259"/>
            <ac:spMk id="75" creationId="{DED4A9BC-A543-4CA4-9524-CA2FA372FCC4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spMkLst>
            <pc:docMk/>
            <pc:sldMk cId="4012183290" sldId="259"/>
            <ac:spMk id="76" creationId="{2152FDCA-23F1-4386-99BB-4C7D1E1BE91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5.449" v="72"/>
          <ac:spMkLst>
            <pc:docMk/>
            <pc:sldMk cId="4012183290" sldId="259"/>
            <ac:spMk id="77" creationId="{8B681B61-B13A-47C9-AECA-E309E4A1CDD8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5.449" v="72"/>
          <ac:spMkLst>
            <pc:docMk/>
            <pc:sldMk cId="4012183290" sldId="259"/>
            <ac:spMk id="79" creationId="{BF076493-0AB8-4981-BF46-A4254A50D73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5.449" v="72"/>
          <ac:spMkLst>
            <pc:docMk/>
            <pc:sldMk cId="4012183290" sldId="259"/>
            <ac:spMk id="80" creationId="{3D112C09-B0E9-47E6-BF52-FFF8170A9B0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5.449" v="72"/>
          <ac:spMkLst>
            <pc:docMk/>
            <pc:sldMk cId="4012183290" sldId="259"/>
            <ac:spMk id="81" creationId="{8E7022B3-A61E-4559-975B-3CFBE4BF0A6A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9.089" v="76"/>
          <ac:spMkLst>
            <pc:docMk/>
            <pc:sldMk cId="4012183290" sldId="259"/>
            <ac:spMk id="82" creationId="{D623FB3C-4526-486F-B66D-E4E156F85025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9.089" v="76"/>
          <ac:spMkLst>
            <pc:docMk/>
            <pc:sldMk cId="4012183290" sldId="259"/>
            <ac:spMk id="83" creationId="{46E60C06-138B-40D7-BAEF-C725821FFAD5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9.089" v="76"/>
          <ac:spMkLst>
            <pc:docMk/>
            <pc:sldMk cId="4012183290" sldId="259"/>
            <ac:spMk id="84" creationId="{1418D538-8DE6-45F7-9BB0-C7E7032324AD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9.089" v="76"/>
          <ac:spMkLst>
            <pc:docMk/>
            <pc:sldMk cId="4012183290" sldId="259"/>
            <ac:spMk id="85" creationId="{E65D5955-563D-4B40-98F7-D0E1C1D967D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09.089" v="76"/>
          <ac:spMkLst>
            <pc:docMk/>
            <pc:sldMk cId="4012183290" sldId="259"/>
            <ac:spMk id="86" creationId="{2EF2F35F-B433-48DD-8374-EA3059C9476B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87" creationId="{3CFF4D9B-092D-4E31-B415-67AA1A8F303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88" creationId="{AFF010C7-DBA0-4BEA-8127-D98B3C49543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89" creationId="{AB3F7903-DCC6-4A75-812C-AD615867D9D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91" creationId="{BB8D47C5-D352-4D69-B867-9F174984CCB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92" creationId="{145976C6-67F4-4883-A2A8-3C687B7EDC5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93" creationId="{4B7D17E7-26B5-4D5C-82BB-62C603EB47E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spMkLst>
            <pc:docMk/>
            <pc:sldMk cId="4012183290" sldId="259"/>
            <ac:spMk id="94" creationId="{2152FDCA-23F1-4386-99BB-4C7D1E1BE91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4.589" v="82"/>
          <ac:spMkLst>
            <pc:docMk/>
            <pc:sldMk cId="4012183290" sldId="259"/>
            <ac:spMk id="95" creationId="{8B681B61-B13A-47C9-AECA-E309E4A1CDD8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4.589" v="82"/>
          <ac:spMkLst>
            <pc:docMk/>
            <pc:sldMk cId="4012183290" sldId="259"/>
            <ac:spMk id="97" creationId="{BF076493-0AB8-4981-BF46-A4254A50D73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4.589" v="82"/>
          <ac:spMkLst>
            <pc:docMk/>
            <pc:sldMk cId="4012183290" sldId="259"/>
            <ac:spMk id="98" creationId="{3D112C09-B0E9-47E6-BF52-FFF8170A9B0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14.589" v="82"/>
          <ac:spMkLst>
            <pc:docMk/>
            <pc:sldMk cId="4012183290" sldId="259"/>
            <ac:spMk id="99" creationId="{8E7022B3-A61E-4559-975B-3CFBE4BF0A6A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0" creationId="{3CFF4D9B-092D-4E31-B415-67AA1A8F3039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1" creationId="{AFF010C7-DBA0-4BEA-8127-D98B3C49543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2" creationId="{AB3F7903-DCC6-4A75-812C-AD615867D9D1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4" creationId="{BB8D47C5-D352-4D69-B867-9F174984CCB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5" creationId="{145976C6-67F4-4883-A2A8-3C687B7EDC5F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6" creationId="{4B7D17E7-26B5-4D5C-82BB-62C603EB47EE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spMkLst>
            <pc:docMk/>
            <pc:sldMk cId="4012183290" sldId="259"/>
            <ac:spMk id="107" creationId="{2152FDCA-23F1-4386-99BB-4C7D1E1BE911}"/>
          </ac:spMkLst>
        </pc:spChg>
        <pc:picChg chg="del">
          <ac:chgData name="ALEJANDRO MARTÍN SIMÓN SÁNCHEZ" userId="S::alejandromartin.simon@alu.uclm.es::7c42ce5f-adf4-4619-b1f4-c3549ab515e7" providerId="AD" clId="Web-{8E4EF82A-F145-40FB-B29D-87C13C7ACA29}" dt="2020-06-03T17:07:50.905" v="2"/>
          <ac:picMkLst>
            <pc:docMk/>
            <pc:sldMk cId="4012183290" sldId="259"/>
            <ac:picMk id="4" creationId="{49411305-BDDE-46E2-8D9A-20C8412CE3B7}"/>
          </ac:picMkLst>
        </pc:picChg>
        <pc:picChg chg="mod ord">
          <ac:chgData name="ALEJANDRO MARTÍN SIMÓN SÁNCHEZ" userId="S::alejandromartin.simon@alu.uclm.es::7c42ce5f-adf4-4619-b1f4-c3549ab515e7" providerId="AD" clId="Web-{8E4EF82A-F145-40FB-B29D-87C13C7ACA29}" dt="2020-06-03T17:25:33.433" v="90"/>
          <ac:picMkLst>
            <pc:docMk/>
            <pc:sldMk cId="4012183290" sldId="259"/>
            <ac:picMk id="5" creationId="{D183267E-5A82-4A9C-8CF3-525C28BF9515}"/>
          </ac:picMkLst>
        </pc:picChg>
        <pc:picChg chg="add mod ord">
          <ac:chgData name="ALEJANDRO MARTÍN SIMÓN SÁNCHEZ" userId="S::alejandromartin.simon@alu.uclm.es::7c42ce5f-adf4-4619-b1f4-c3549ab515e7" providerId="AD" clId="Web-{8E4EF82A-F145-40FB-B29D-87C13C7ACA29}" dt="2020-06-03T17:25:33.433" v="90"/>
          <ac:picMkLst>
            <pc:docMk/>
            <pc:sldMk cId="4012183290" sldId="259"/>
            <ac:picMk id="6" creationId="{54FA10C9-9C6C-4D3D-BB59-EDACEB45F5F8}"/>
          </ac:picMkLst>
        </pc:picChg>
        <pc:picChg chg="add del mod ord">
          <ac:chgData name="ALEJANDRO MARTÍN SIMÓN SÁNCHEZ" userId="S::alejandromartin.simon@alu.uclm.es::7c42ce5f-adf4-4619-b1f4-c3549ab515e7" providerId="AD" clId="Web-{8E4EF82A-F145-40FB-B29D-87C13C7ACA29}" dt="2020-06-03T17:25:33.433" v="90"/>
          <ac:picMkLst>
            <pc:docMk/>
            <pc:sldMk cId="4012183290" sldId="259"/>
            <ac:picMk id="7" creationId="{BC1DCA2E-16A4-4FA5-B672-419DF8A7F85D}"/>
          </ac:picMkLst>
        </pc:picChg>
        <pc:picChg chg="add del mod ord">
          <ac:chgData name="ALEJANDRO MARTÍN SIMÓN SÁNCHEZ" userId="S::alejandromartin.simon@alu.uclm.es::7c42ce5f-adf4-4619-b1f4-c3549ab515e7" providerId="AD" clId="Web-{8E4EF82A-F145-40FB-B29D-87C13C7ACA29}" dt="2020-06-03T17:25:22.761" v="87"/>
          <ac:picMkLst>
            <pc:docMk/>
            <pc:sldMk cId="4012183290" sldId="259"/>
            <ac:picMk id="8" creationId="{4C07324E-6C4B-4E80-8E37-03209A3322D2}"/>
          </ac:picMkLst>
        </pc:picChg>
        <pc:picChg chg="add mod">
          <ac:chgData name="ALEJANDRO MARTÍN SIMÓN SÁNCHEZ" userId="S::alejandromartin.simon@alu.uclm.es::7c42ce5f-adf4-4619-b1f4-c3549ab515e7" providerId="AD" clId="Web-{8E4EF82A-F145-40FB-B29D-87C13C7ACA29}" dt="2020-06-03T17:25:33.433" v="90"/>
          <ac:picMkLst>
            <pc:docMk/>
            <pc:sldMk cId="4012183290" sldId="259"/>
            <ac:picMk id="10" creationId="{E716925E-EB83-40E4-AC1A-EC295E1D458C}"/>
          </ac:picMkLst>
        </pc:picChg>
        <pc:cxnChg chg="del">
          <ac:chgData name="ALEJANDRO MARTÍN SIMÓN SÁNCHEZ" userId="S::alejandromartin.simon@alu.uclm.es::7c42ce5f-adf4-4619-b1f4-c3549ab515e7" providerId="AD" clId="Web-{8E4EF82A-F145-40FB-B29D-87C13C7ACA29}" dt="2020-06-03T17:07:53.905" v="3"/>
          <ac:cxnSpMkLst>
            <pc:docMk/>
            <pc:sldMk cId="4012183290" sldId="259"/>
            <ac:cxnSpMk id="20" creationId="{660DD545-904F-42CC-BDA1-857C4E73273F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5:33.433" v="90"/>
          <ac:cxnSpMkLst>
            <pc:docMk/>
            <pc:sldMk cId="4012183290" sldId="259"/>
            <ac:cxnSpMk id="53" creationId="{13AF57B2-D260-4CF6-956F-33E56BCFBEF1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4:57.589" v="68"/>
          <ac:cxnSpMkLst>
            <pc:docMk/>
            <pc:sldMk cId="4012183290" sldId="259"/>
            <ac:cxnSpMk id="60" creationId="{53064DB8-F2A4-4EE5-BDE5-8225618A53EA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4:54.699" v="66"/>
          <ac:cxnSpMkLst>
            <pc:docMk/>
            <pc:sldMk cId="4012183290" sldId="259"/>
            <ac:cxnSpMk id="68" creationId="{4F3B621D-F9C6-42F6-84B0-3D9FD0084EFD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5:05.449" v="72"/>
          <ac:cxnSpMkLst>
            <pc:docMk/>
            <pc:sldMk cId="4012183290" sldId="259"/>
            <ac:cxnSpMk id="78" creationId="{53064DB8-F2A4-4EE5-BDE5-8225618A53EA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5:11.339" v="78"/>
          <ac:cxnSpMkLst>
            <pc:docMk/>
            <pc:sldMk cId="4012183290" sldId="259"/>
            <ac:cxnSpMk id="90" creationId="{4F3B621D-F9C6-42F6-84B0-3D9FD0084EFD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5:14.589" v="82"/>
          <ac:cxnSpMkLst>
            <pc:docMk/>
            <pc:sldMk cId="4012183290" sldId="259"/>
            <ac:cxnSpMk id="96" creationId="{53064DB8-F2A4-4EE5-BDE5-8225618A53EA}"/>
          </ac:cxnSpMkLst>
        </pc:cxnChg>
        <pc:cxnChg chg="add del">
          <ac:chgData name="ALEJANDRO MARTÍN SIMÓN SÁNCHEZ" userId="S::alejandromartin.simon@alu.uclm.es::7c42ce5f-adf4-4619-b1f4-c3549ab515e7" providerId="AD" clId="Web-{8E4EF82A-F145-40FB-B29D-87C13C7ACA29}" dt="2020-06-03T17:25:21.683" v="86"/>
          <ac:cxnSpMkLst>
            <pc:docMk/>
            <pc:sldMk cId="4012183290" sldId="259"/>
            <ac:cxnSpMk id="103" creationId="{4F3B621D-F9C6-42F6-84B0-3D9FD0084EFD}"/>
          </ac:cxnSpMkLst>
        </pc:cxnChg>
      </pc:sldChg>
      <pc:sldChg chg="addSp delSp modSp mod setBg setClrOvrMap">
        <pc:chgData name="ALEJANDRO MARTÍN SIMÓN SÁNCHEZ" userId="S::alejandromartin.simon@alu.uclm.es::7c42ce5f-adf4-4619-b1f4-c3549ab515e7" providerId="AD" clId="Web-{8E4EF82A-F145-40FB-B29D-87C13C7ACA29}" dt="2020-06-03T17:12:04.248" v="60" actId="20577"/>
        <pc:sldMkLst>
          <pc:docMk/>
          <pc:sldMk cId="3543972684" sldId="287"/>
        </pc:sldMkLst>
        <pc:spChg chg="mod">
          <ac:chgData name="ALEJANDRO MARTÍN SIMÓN SÁNCHEZ" userId="S::alejandromartin.simon@alu.uclm.es::7c42ce5f-adf4-4619-b1f4-c3549ab515e7" providerId="AD" clId="Web-{8E4EF82A-F145-40FB-B29D-87C13C7ACA29}" dt="2020-06-03T17:10:55.389" v="14"/>
          <ac:spMkLst>
            <pc:docMk/>
            <pc:sldMk cId="3543972684" sldId="287"/>
            <ac:spMk id="2" creationId="{86148B01-1560-42E9-AACE-F51E29929048}"/>
          </ac:spMkLst>
        </pc:spChg>
        <pc:spChg chg="mod">
          <ac:chgData name="ALEJANDRO MARTÍN SIMÓN SÁNCHEZ" userId="S::alejandromartin.simon@alu.uclm.es::7c42ce5f-adf4-4619-b1f4-c3549ab515e7" providerId="AD" clId="Web-{8E4EF82A-F145-40FB-B29D-87C13C7ACA29}" dt="2020-06-03T17:12:04.248" v="60" actId="20577"/>
          <ac:spMkLst>
            <pc:docMk/>
            <pc:sldMk cId="3543972684" sldId="287"/>
            <ac:spMk id="3" creationId="{CAA46992-0BF4-47A1-AFFD-79899DEEE19B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10:11.202" v="12"/>
          <ac:spMkLst>
            <pc:docMk/>
            <pc:sldMk cId="3543972684" sldId="287"/>
            <ac:spMk id="11" creationId="{F0023454-C8F8-4D6E-8537-CCFD0CA394B8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10:11.202" v="12"/>
          <ac:spMkLst>
            <pc:docMk/>
            <pc:sldMk cId="3543972684" sldId="287"/>
            <ac:spMk id="13" creationId="{7E074050-0E37-4F72-95BE-2439FAD04BCF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0:11.202" v="12"/>
          <ac:spMkLst>
            <pc:docMk/>
            <pc:sldMk cId="3543972684" sldId="287"/>
            <ac:spMk id="18" creationId="{35A52B12-0826-4A26-ABA2-386F7211134E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0:11.202" v="12"/>
          <ac:spMkLst>
            <pc:docMk/>
            <pc:sldMk cId="3543972684" sldId="287"/>
            <ac:spMk id="20" creationId="{3DD0DA68-F652-496F-B8B5-9A66255CA0CA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0:11.202" v="12"/>
          <ac:spMkLst>
            <pc:docMk/>
            <pc:sldMk cId="3543972684" sldId="287"/>
            <ac:spMk id="22" creationId="{DDF50AF6-4E23-4BD9-92C7-45A3E16E4120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10:55.389" v="14"/>
          <ac:spMkLst>
            <pc:docMk/>
            <pc:sldMk cId="3543972684" sldId="287"/>
            <ac:spMk id="24" creationId="{35A52B12-0826-4A26-ABA2-386F7211134E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10:55.389" v="14"/>
          <ac:spMkLst>
            <pc:docMk/>
            <pc:sldMk cId="3543972684" sldId="287"/>
            <ac:spMk id="25" creationId="{3DD0DA68-F652-496F-B8B5-9A66255CA0CA}"/>
          </ac:spMkLst>
        </pc:spChg>
        <pc:spChg chg="del">
          <ac:chgData name="ALEJANDRO MARTÍN SIMÓN SÁNCHEZ" userId="S::alejandromartin.simon@alu.uclm.es::7c42ce5f-adf4-4619-b1f4-c3549ab515e7" providerId="AD" clId="Web-{8E4EF82A-F145-40FB-B29D-87C13C7ACA29}" dt="2020-06-03T17:10:55.389" v="14"/>
          <ac:spMkLst>
            <pc:docMk/>
            <pc:sldMk cId="3543972684" sldId="287"/>
            <ac:spMk id="26" creationId="{DDF50AF6-4E23-4BD9-92C7-45A3E16E4120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28" creationId="{10BD6D75-DEF3-4112-8F7D-A1D9C1CA7CCA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30" creationId="{F5A91F73-E1F6-4091-99BA-5F982EE7EA04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35" creationId="{A40EF8D0-36D1-40B8-B627-8A6296F25EC2}"/>
          </ac:spMkLst>
        </pc:spChg>
        <pc:spChg chg="add del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37" creationId="{AA8F63D4-23BE-4683-98FF-C9132869B0CB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42" creationId="{10BD6D75-DEF3-4112-8F7D-A1D9C1CA7CCA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44" creationId="{F5A91F73-E1F6-4091-99BA-5F982EE7EA04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46" creationId="{A40EF8D0-36D1-40B8-B627-8A6296F25EC2}"/>
          </ac:spMkLst>
        </pc:spChg>
        <pc:spChg chg="add">
          <ac:chgData name="ALEJANDRO MARTÍN SIMÓN SÁNCHEZ" userId="S::alejandromartin.simon@alu.uclm.es::7c42ce5f-adf4-4619-b1f4-c3549ab515e7" providerId="AD" clId="Web-{8E4EF82A-F145-40FB-B29D-87C13C7ACA29}" dt="2020-06-03T17:11:23.498" v="16"/>
          <ac:spMkLst>
            <pc:docMk/>
            <pc:sldMk cId="3543972684" sldId="287"/>
            <ac:spMk id="48" creationId="{AA8F63D4-23BE-4683-98FF-C9132869B0CB}"/>
          </ac:spMkLst>
        </pc:spChg>
        <pc:picChg chg="mod ord">
          <ac:chgData name="ALEJANDRO MARTÍN SIMÓN SÁNCHEZ" userId="S::alejandromartin.simon@alu.uclm.es::7c42ce5f-adf4-4619-b1f4-c3549ab515e7" providerId="AD" clId="Web-{8E4EF82A-F145-40FB-B29D-87C13C7ACA29}" dt="2020-06-03T17:11:23.498" v="16"/>
          <ac:picMkLst>
            <pc:docMk/>
            <pc:sldMk cId="3543972684" sldId="287"/>
            <ac:picMk id="4" creationId="{49411305-BDDE-46E2-8D9A-20C8412CE3B7}"/>
          </ac:picMkLst>
        </pc:picChg>
        <pc:picChg chg="add mod">
          <ac:chgData name="ALEJANDRO MARTÍN SIMÓN SÁNCHEZ" userId="S::alejandromartin.simon@alu.uclm.es::7c42ce5f-adf4-4619-b1f4-c3549ab515e7" providerId="AD" clId="Web-{8E4EF82A-F145-40FB-B29D-87C13C7ACA29}" dt="2020-06-03T17:10:55.389" v="14"/>
          <ac:picMkLst>
            <pc:docMk/>
            <pc:sldMk cId="3543972684" sldId="287"/>
            <ac:picMk id="5" creationId="{11390370-0C00-4629-A80E-AA536B38196B}"/>
          </ac:picMkLst>
        </pc:picChg>
        <pc:picChg chg="add mod">
          <ac:chgData name="ALEJANDRO MARTÍN SIMÓN SÁNCHEZ" userId="S::alejandromartin.simon@alu.uclm.es::7c42ce5f-adf4-4619-b1f4-c3549ab515e7" providerId="AD" clId="Web-{8E4EF82A-F145-40FB-B29D-87C13C7ACA29}" dt="2020-06-03T17:11:23.498" v="16"/>
          <ac:picMkLst>
            <pc:docMk/>
            <pc:sldMk cId="3543972684" sldId="287"/>
            <ac:picMk id="6" creationId="{8C117FF9-B4FE-4A49-B7DC-76F6E65B713A}"/>
          </ac:picMkLst>
        </pc:picChg>
        <pc:cxnChg chg="del">
          <ac:chgData name="ALEJANDRO MARTÍN SIMÓN SÁNCHEZ" userId="S::alejandromartin.simon@alu.uclm.es::7c42ce5f-adf4-4619-b1f4-c3549ab515e7" providerId="AD" clId="Web-{8E4EF82A-F145-40FB-B29D-87C13C7ACA29}" dt="2020-06-03T17:10:11.202" v="12"/>
          <ac:cxnSpMkLst>
            <pc:docMk/>
            <pc:sldMk cId="3543972684" sldId="287"/>
            <ac:cxnSpMk id="9" creationId="{83477320-2176-43A7-964D-F98AFECB20F7}"/>
          </ac:cxnSpMkLst>
        </pc:cxnChg>
      </pc:sldChg>
    </pc:docChg>
  </pc:docChgLst>
  <pc:docChgLst>
    <pc:chgData name="GABRIEL GÓMEZ LÓPEZ" userId="S::gabriel.gomez3@alu.uclm.es::e1add07d-dcac-4083-9da2-c3244897a483" providerId="AD" clId="Web-{3219E6CE-225D-4720-826D-58D308CB20DF}"/>
    <pc:docChg chg="addSld delSld modSld">
      <pc:chgData name="GABRIEL GÓMEZ LÓPEZ" userId="S::gabriel.gomez3@alu.uclm.es::e1add07d-dcac-4083-9da2-c3244897a483" providerId="AD" clId="Web-{3219E6CE-225D-4720-826D-58D308CB20DF}" dt="2020-06-01T16:07:44.923" v="287"/>
      <pc:docMkLst>
        <pc:docMk/>
      </pc:docMkLst>
      <pc:sldChg chg="addSp delSp modSp">
        <pc:chgData name="GABRIEL GÓMEZ LÓPEZ" userId="S::gabriel.gomez3@alu.uclm.es::e1add07d-dcac-4083-9da2-c3244897a483" providerId="AD" clId="Web-{3219E6CE-225D-4720-826D-58D308CB20DF}" dt="2020-06-01T16:05:04.736" v="259" actId="14100"/>
        <pc:sldMkLst>
          <pc:docMk/>
          <pc:sldMk cId="2410677316" sldId="267"/>
        </pc:sldMkLst>
        <pc:spChg chg="mod">
          <ac:chgData name="GABRIEL GÓMEZ LÓPEZ" userId="S::gabriel.gomez3@alu.uclm.es::e1add07d-dcac-4083-9da2-c3244897a483" providerId="AD" clId="Web-{3219E6CE-225D-4720-826D-58D308CB20DF}" dt="2020-06-01T16:03:50.939" v="251"/>
          <ac:spMkLst>
            <pc:docMk/>
            <pc:sldMk cId="2410677316" sldId="267"/>
            <ac:spMk id="2" creationId="{86148B01-1560-42E9-AACE-F51E29929048}"/>
          </ac:spMkLst>
        </pc:spChg>
        <pc:spChg chg="add mod ord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3" creationId="{4B15D21E-66DA-4307-AD40-56D85BC7B535}"/>
          </ac:spMkLst>
        </pc:spChg>
        <pc:spChg chg="add mod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5" creationId="{1A4D05E5-439D-42E3-A2A7-211AC658B889}"/>
          </ac:spMkLst>
        </pc:spChg>
        <pc:spChg chg="del mod">
          <ac:chgData name="GABRIEL GÓMEZ LÓPEZ" userId="S::gabriel.gomez3@alu.uclm.es::e1add07d-dcac-4083-9da2-c3244897a483" providerId="AD" clId="Web-{3219E6CE-225D-4720-826D-58D308CB20DF}" dt="2020-06-01T15:53:32.347" v="16"/>
          <ac:spMkLst>
            <pc:docMk/>
            <pc:sldMk cId="2410677316" sldId="267"/>
            <ac:spMk id="8" creationId="{A72EDB41-3170-43DE-BFB2-D7D8F240F870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11" creationId="{ED008ECC-51D4-4E47-80DF-1D22FBBC5061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15" creationId="{3EEBA64A-08C9-4EE7-A7DD-C4309E5753BA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17" creationId="{0DA644F7-E61C-4BDD-9510-112510F64F97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19" creationId="{ED008ECC-51D4-4E47-80DF-1D22FBBC5061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21" creationId="{3EEBA64A-08C9-4EE7-A7DD-C4309E5753BA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39" v="251"/>
          <ac:spMkLst>
            <pc:docMk/>
            <pc:sldMk cId="2410677316" sldId="267"/>
            <ac:spMk id="22" creationId="{4B019A08-55AD-4038-B865-37DA596B8CE3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50.955" v="252"/>
          <ac:spMkLst>
            <pc:docMk/>
            <pc:sldMk cId="2410677316" sldId="267"/>
            <ac:spMk id="23" creationId="{0DA644F7-E61C-4BDD-9510-112510F64F97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39" v="251"/>
          <ac:spMkLst>
            <pc:docMk/>
            <pc:sldMk cId="2410677316" sldId="267"/>
            <ac:spMk id="26" creationId="{1627C7B9-FD35-4E35-B741-E4A9A5F416ED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3:50.939" v="251"/>
          <ac:spMkLst>
            <pc:docMk/>
            <pc:sldMk cId="2410677316" sldId="267"/>
            <ac:spMk id="28" creationId="{476B7131-2035-43F9-84E8-2B4749D333B9}"/>
          </ac:spMkLst>
        </pc:spChg>
        <pc:picChg chg="mod">
          <ac:chgData name="GABRIEL GÓMEZ LÓPEZ" userId="S::gabriel.gomez3@alu.uclm.es::e1add07d-dcac-4083-9da2-c3244897a483" providerId="AD" clId="Web-{3219E6CE-225D-4720-826D-58D308CB20DF}" dt="2020-06-01T16:05:04.736" v="259" actId="14100"/>
          <ac:picMkLst>
            <pc:docMk/>
            <pc:sldMk cId="2410677316" sldId="267"/>
            <ac:picMk id="4" creationId="{AB6C345A-D5F6-4840-8B39-FAB749EC9AE7}"/>
          </ac:picMkLst>
        </pc:picChg>
        <pc:cxnChg chg="add del">
          <ac:chgData name="GABRIEL GÓMEZ LÓPEZ" userId="S::gabriel.gomez3@alu.uclm.es::e1add07d-dcac-4083-9da2-c3244897a483" providerId="AD" clId="Web-{3219E6CE-225D-4720-826D-58D308CB20DF}" dt="2020-06-01T16:03:50.955" v="252"/>
          <ac:cxnSpMkLst>
            <pc:docMk/>
            <pc:sldMk cId="2410677316" sldId="267"/>
            <ac:cxnSpMk id="13" creationId="{0EF352D9-7BCC-436E-8520-E9D0BAAA1833}"/>
          </ac:cxnSpMkLst>
        </pc:cxnChg>
        <pc:cxnChg chg="add">
          <ac:chgData name="GABRIEL GÓMEZ LÓPEZ" userId="S::gabriel.gomez3@alu.uclm.es::e1add07d-dcac-4083-9da2-c3244897a483" providerId="AD" clId="Web-{3219E6CE-225D-4720-826D-58D308CB20DF}" dt="2020-06-01T16:03:50.955" v="252"/>
          <ac:cxnSpMkLst>
            <pc:docMk/>
            <pc:sldMk cId="2410677316" sldId="267"/>
            <ac:cxnSpMk id="20" creationId="{0EF352D9-7BCC-436E-8520-E9D0BAAA1833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3:50.939" v="251"/>
          <ac:cxnSpMkLst>
            <pc:docMk/>
            <pc:sldMk cId="2410677316" sldId="267"/>
            <ac:cxnSpMk id="24" creationId="{2BA067F2-7FAF-4758-9BC4-F7C88ED9044B}"/>
          </ac:cxnSpMkLst>
        </pc:cxnChg>
      </pc:sldChg>
      <pc:sldChg chg="modSp">
        <pc:chgData name="GABRIEL GÓMEZ LÓPEZ" userId="S::gabriel.gomez3@alu.uclm.es::e1add07d-dcac-4083-9da2-c3244897a483" providerId="AD" clId="Web-{3219E6CE-225D-4720-826D-58D308CB20DF}" dt="2020-06-01T16:07:44.923" v="287"/>
        <pc:sldMkLst>
          <pc:docMk/>
          <pc:sldMk cId="1175937870" sldId="268"/>
        </pc:sldMkLst>
        <pc:graphicFrameChg chg="mod modGraphic">
          <ac:chgData name="GABRIEL GÓMEZ LÓPEZ" userId="S::gabriel.gomez3@alu.uclm.es::e1add07d-dcac-4083-9da2-c3244897a483" providerId="AD" clId="Web-{3219E6CE-225D-4720-826D-58D308CB20DF}" dt="2020-06-01T16:07:44.923" v="287"/>
          <ac:graphicFrameMkLst>
            <pc:docMk/>
            <pc:sldMk cId="1175937870" sldId="268"/>
            <ac:graphicFrameMk id="14" creationId="{CB61B4EC-16CE-4BB0-A0BD-8EA049C03018}"/>
          </ac:graphicFrameMkLst>
        </pc:graphicFrameChg>
      </pc:sldChg>
      <pc:sldChg chg="del">
        <pc:chgData name="GABRIEL GÓMEZ LÓPEZ" userId="S::gabriel.gomez3@alu.uclm.es::e1add07d-dcac-4083-9da2-c3244897a483" providerId="AD" clId="Web-{3219E6CE-225D-4720-826D-58D308CB20DF}" dt="2020-06-01T15:57:30.768" v="221"/>
        <pc:sldMkLst>
          <pc:docMk/>
          <pc:sldMk cId="3794589045" sldId="280"/>
        </pc:sldMkLst>
      </pc:sldChg>
      <pc:sldChg chg="addSp delSp modSp">
        <pc:chgData name="GABRIEL GÓMEZ LÓPEZ" userId="S::gabriel.gomez3@alu.uclm.es::e1add07d-dcac-4083-9da2-c3244897a483" providerId="AD" clId="Web-{3219E6CE-225D-4720-826D-58D308CB20DF}" dt="2020-06-01T16:04:47.471" v="255" actId="14100"/>
        <pc:sldMkLst>
          <pc:docMk/>
          <pc:sldMk cId="712260493" sldId="281"/>
        </pc:sldMkLst>
        <pc:spChg chg="mod ord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8" creationId="{A72EDB41-3170-43DE-BFB2-D7D8F240F870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33" creationId="{ED008ECC-51D4-4E47-80DF-1D22FBBC5061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36" creationId="{3EEBA64A-08C9-4EE7-A7DD-C4309E5753BA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37" creationId="{0DA644F7-E61C-4BDD-9510-112510F64F97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42" creationId="{ED008ECC-51D4-4E47-80DF-1D22FBBC5061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46" creationId="{3EEBA64A-08C9-4EE7-A7DD-C4309E5753BA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2.611" v="248"/>
          <ac:spMkLst>
            <pc:docMk/>
            <pc:sldMk cId="712260493" sldId="281"/>
            <ac:spMk id="48" creationId="{0DA644F7-E61C-4BDD-9510-112510F64F97}"/>
          </ac:spMkLst>
        </pc:spChg>
        <pc:picChg chg="add mod ord">
          <ac:chgData name="GABRIEL GÓMEZ LÓPEZ" userId="S::gabriel.gomez3@alu.uclm.es::e1add07d-dcac-4083-9da2-c3244897a483" providerId="AD" clId="Web-{3219E6CE-225D-4720-826D-58D308CB20DF}" dt="2020-06-01T16:04:47.471" v="255" actId="14100"/>
          <ac:picMkLst>
            <pc:docMk/>
            <pc:sldMk cId="712260493" sldId="281"/>
            <ac:picMk id="3" creationId="{3684F82F-DE6F-41A2-9EBA-6984ABA9BA5E}"/>
          </ac:picMkLst>
        </pc:picChg>
        <pc:picChg chg="del">
          <ac:chgData name="GABRIEL GÓMEZ LÓPEZ" userId="S::gabriel.gomez3@alu.uclm.es::e1add07d-dcac-4083-9da2-c3244897a483" providerId="AD" clId="Web-{3219E6CE-225D-4720-826D-58D308CB20DF}" dt="2020-06-01T16:01:33.799" v="227"/>
          <ac:picMkLst>
            <pc:docMk/>
            <pc:sldMk cId="712260493" sldId="281"/>
            <ac:picMk id="6" creationId="{2CB4A337-B3CD-4BC3-9740-68A7AAB00B80}"/>
          </ac:picMkLst>
        </pc:picChg>
        <pc:cxnChg chg="del">
          <ac:chgData name="GABRIEL GÓMEZ LÓPEZ" userId="S::gabriel.gomez3@alu.uclm.es::e1add07d-dcac-4083-9da2-c3244897a483" providerId="AD" clId="Web-{3219E6CE-225D-4720-826D-58D308CB20DF}" dt="2020-06-01T16:03:32.611" v="248"/>
          <ac:cxnSpMkLst>
            <pc:docMk/>
            <pc:sldMk cId="712260493" sldId="281"/>
            <ac:cxnSpMk id="35" creationId="{0EF352D9-7BCC-436E-8520-E9D0BAAA1833}"/>
          </ac:cxnSpMkLst>
        </pc:cxnChg>
        <pc:cxnChg chg="add">
          <ac:chgData name="GABRIEL GÓMEZ LÓPEZ" userId="S::gabriel.gomez3@alu.uclm.es::e1add07d-dcac-4083-9da2-c3244897a483" providerId="AD" clId="Web-{3219E6CE-225D-4720-826D-58D308CB20DF}" dt="2020-06-01T16:03:32.611" v="248"/>
          <ac:cxnSpMkLst>
            <pc:docMk/>
            <pc:sldMk cId="712260493" sldId="281"/>
            <ac:cxnSpMk id="44" creationId="{0EF352D9-7BCC-436E-8520-E9D0BAAA1833}"/>
          </ac:cxnSpMkLst>
        </pc:cxnChg>
      </pc:sldChg>
      <pc:sldChg chg="addSp delSp modSp">
        <pc:chgData name="GABRIEL GÓMEZ LÓPEZ" userId="S::gabriel.gomez3@alu.uclm.es::e1add07d-dcac-4083-9da2-c3244897a483" providerId="AD" clId="Web-{3219E6CE-225D-4720-826D-58D308CB20DF}" dt="2020-06-01T16:04:08.846" v="253"/>
        <pc:sldMkLst>
          <pc:docMk/>
          <pc:sldMk cId="1658647236" sldId="282"/>
        </pc:sldMkLst>
        <pc:spChg chg="mod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2" creationId="{86148B01-1560-42E9-AACE-F51E29929048}"/>
          </ac:spMkLst>
        </pc:spChg>
        <pc:spChg chg="mod ord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8" creationId="{A72EDB41-3170-43DE-BFB2-D7D8F240F870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25.814" v="247"/>
          <ac:spMkLst>
            <pc:docMk/>
            <pc:sldMk cId="1658647236" sldId="282"/>
            <ac:spMk id="22" creationId="{A9D068DB-E7E7-4102-9402-EAA049E13118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25.814" v="247"/>
          <ac:spMkLst>
            <pc:docMk/>
            <pc:sldMk cId="1658647236" sldId="282"/>
            <ac:spMk id="24" creationId="{96C8906C-CCD9-4F71-B3DD-BC1331E1A9E8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25.814" v="247"/>
          <ac:spMkLst>
            <pc:docMk/>
            <pc:sldMk cId="1658647236" sldId="282"/>
            <ac:spMk id="28" creationId="{9D297EE1-F27F-4905-BB20-FD751D9D72BC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25.814" v="247"/>
          <ac:spMkLst>
            <pc:docMk/>
            <pc:sldMk cId="1658647236" sldId="282"/>
            <ac:spMk id="32" creationId="{4AB10AF3-028D-41BB-9535-0F48BCD4369E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25.814" v="247"/>
          <ac:spMkLst>
            <pc:docMk/>
            <pc:sldMk cId="1658647236" sldId="282"/>
            <ac:spMk id="34" creationId="{B50352C9-B52B-4CF1-8D8F-43426EFAB0AC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39" creationId="{A9D068DB-E7E7-4102-9402-EAA049E13118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41" creationId="{96C8906C-CCD9-4F71-B3DD-BC1331E1A9E8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45" creationId="{9D297EE1-F27F-4905-BB20-FD751D9D72BC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49" creationId="{4AB10AF3-028D-41BB-9535-0F48BCD4369E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51" creationId="{B50352C9-B52B-4CF1-8D8F-43426EFAB0AC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56" creationId="{ED008ECC-51D4-4E47-80DF-1D22FBBC5061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60" creationId="{3EEBA64A-08C9-4EE7-A7DD-C4309E5753BA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4:08.846" v="253"/>
          <ac:spMkLst>
            <pc:docMk/>
            <pc:sldMk cId="1658647236" sldId="282"/>
            <ac:spMk id="62" creationId="{0DA644F7-E61C-4BDD-9510-112510F64F97}"/>
          </ac:spMkLst>
        </pc:spChg>
        <pc:picChg chg="del">
          <ac:chgData name="GABRIEL GÓMEZ LÓPEZ" userId="S::gabriel.gomez3@alu.uclm.es::e1add07d-dcac-4083-9da2-c3244897a483" providerId="AD" clId="Web-{3219E6CE-225D-4720-826D-58D308CB20DF}" dt="2020-06-01T16:01:31.049" v="226"/>
          <ac:picMkLst>
            <pc:docMk/>
            <pc:sldMk cId="1658647236" sldId="282"/>
            <ac:picMk id="3" creationId="{E1E6A21F-2ADE-43B5-8736-FD92BA97DB28}"/>
          </ac:picMkLst>
        </pc:picChg>
        <pc:picChg chg="add mod">
          <ac:chgData name="GABRIEL GÓMEZ LÓPEZ" userId="S::gabriel.gomez3@alu.uclm.es::e1add07d-dcac-4083-9da2-c3244897a483" providerId="AD" clId="Web-{3219E6CE-225D-4720-826D-58D308CB20DF}" dt="2020-06-01T16:04:08.846" v="253"/>
          <ac:picMkLst>
            <pc:docMk/>
            <pc:sldMk cId="1658647236" sldId="282"/>
            <ac:picMk id="5" creationId="{3434C4A4-DEB4-46EB-9344-C886252B694D}"/>
          </ac:picMkLst>
        </pc:picChg>
        <pc:cxnChg chg="del">
          <ac:chgData name="GABRIEL GÓMEZ LÓPEZ" userId="S::gabriel.gomez3@alu.uclm.es::e1add07d-dcac-4083-9da2-c3244897a483" providerId="AD" clId="Web-{3219E6CE-225D-4720-826D-58D308CB20DF}" dt="2020-06-01T16:03:25.814" v="247"/>
          <ac:cxnSpMkLst>
            <pc:docMk/>
            <pc:sldMk cId="1658647236" sldId="282"/>
            <ac:cxnSpMk id="26" creationId="{CA0D6F13-628B-4FC4-AD48-A2B64677D017}"/>
          </ac:cxnSpMkLst>
        </pc:cxnChg>
        <pc:cxnChg chg="del">
          <ac:chgData name="GABRIEL GÓMEZ LÓPEZ" userId="S::gabriel.gomez3@alu.uclm.es::e1add07d-dcac-4083-9da2-c3244897a483" providerId="AD" clId="Web-{3219E6CE-225D-4720-826D-58D308CB20DF}" dt="2020-06-01T16:03:25.814" v="247"/>
          <ac:cxnSpMkLst>
            <pc:docMk/>
            <pc:sldMk cId="1658647236" sldId="282"/>
            <ac:cxnSpMk id="30" creationId="{12971FE3-2302-4172-9AB1-5A82826F812D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4:08.846" v="253"/>
          <ac:cxnSpMkLst>
            <pc:docMk/>
            <pc:sldMk cId="1658647236" sldId="282"/>
            <ac:cxnSpMk id="43" creationId="{CA0D6F13-628B-4FC4-AD48-A2B64677D017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4:08.846" v="253"/>
          <ac:cxnSpMkLst>
            <pc:docMk/>
            <pc:sldMk cId="1658647236" sldId="282"/>
            <ac:cxnSpMk id="47" creationId="{12971FE3-2302-4172-9AB1-5A82826F812D}"/>
          </ac:cxnSpMkLst>
        </pc:cxnChg>
        <pc:cxnChg chg="add">
          <ac:chgData name="GABRIEL GÓMEZ LÓPEZ" userId="S::gabriel.gomez3@alu.uclm.es::e1add07d-dcac-4083-9da2-c3244897a483" providerId="AD" clId="Web-{3219E6CE-225D-4720-826D-58D308CB20DF}" dt="2020-06-01T16:04:08.846" v="253"/>
          <ac:cxnSpMkLst>
            <pc:docMk/>
            <pc:sldMk cId="1658647236" sldId="282"/>
            <ac:cxnSpMk id="58" creationId="{0EF352D9-7BCC-436E-8520-E9D0BAAA1833}"/>
          </ac:cxnSpMkLst>
        </pc:cxnChg>
      </pc:sldChg>
      <pc:sldChg chg="addSp delSp modSp add replId">
        <pc:chgData name="GABRIEL GÓMEZ LÓPEZ" userId="S::gabriel.gomez3@alu.uclm.es::e1add07d-dcac-4083-9da2-c3244897a483" providerId="AD" clId="Web-{3219E6CE-225D-4720-826D-58D308CB20DF}" dt="2020-06-01T16:04:54.877" v="257" actId="14100"/>
        <pc:sldMkLst>
          <pc:docMk/>
          <pc:sldMk cId="2756167106" sldId="283"/>
        </pc:sldMkLst>
        <pc:spChg chg="ord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3" creationId="{4B15D21E-66DA-4307-AD40-56D85BC7B535}"/>
          </ac:spMkLst>
        </pc:spChg>
        <pc:spChg chg="mod ord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5" creationId="{1A4D05E5-439D-42E3-A2A7-211AC658B889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11" creationId="{ED008ECC-51D4-4E47-80DF-1D22FBBC5061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15" creationId="{3EEBA64A-08C9-4EE7-A7DD-C4309E5753BA}"/>
          </ac:spMkLst>
        </pc:spChg>
        <pc:spChg chg="del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17" creationId="{0DA644F7-E61C-4BDD-9510-112510F64F97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22" creationId="{ED008ECC-51D4-4E47-80DF-1D22FBBC5061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26" creationId="{3EEBA64A-08C9-4EE7-A7DD-C4309E5753BA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3:39.283" v="249"/>
          <ac:spMkLst>
            <pc:docMk/>
            <pc:sldMk cId="2756167106" sldId="283"/>
            <ac:spMk id="28" creationId="{0DA644F7-E61C-4BDD-9510-112510F64F97}"/>
          </ac:spMkLst>
        </pc:spChg>
        <pc:picChg chg="del mod">
          <ac:chgData name="GABRIEL GÓMEZ LÓPEZ" userId="S::gabriel.gomez3@alu.uclm.es::e1add07d-dcac-4083-9da2-c3244897a483" providerId="AD" clId="Web-{3219E6CE-225D-4720-826D-58D308CB20DF}" dt="2020-06-01T15:56:22.503" v="213"/>
          <ac:picMkLst>
            <pc:docMk/>
            <pc:sldMk cId="2756167106" sldId="283"/>
            <ac:picMk id="4" creationId="{AB6C345A-D5F6-4840-8B39-FAB749EC9AE7}"/>
          </ac:picMkLst>
        </pc:picChg>
        <pc:picChg chg="add mod">
          <ac:chgData name="GABRIEL GÓMEZ LÓPEZ" userId="S::gabriel.gomez3@alu.uclm.es::e1add07d-dcac-4083-9da2-c3244897a483" providerId="AD" clId="Web-{3219E6CE-225D-4720-826D-58D308CB20DF}" dt="2020-06-01T16:04:54.877" v="257" actId="14100"/>
          <ac:picMkLst>
            <pc:docMk/>
            <pc:sldMk cId="2756167106" sldId="283"/>
            <ac:picMk id="6" creationId="{37F05C63-07CB-408A-BDD9-A63915556BFA}"/>
          </ac:picMkLst>
        </pc:picChg>
        <pc:cxnChg chg="del">
          <ac:chgData name="GABRIEL GÓMEZ LÓPEZ" userId="S::gabriel.gomez3@alu.uclm.es::e1add07d-dcac-4083-9da2-c3244897a483" providerId="AD" clId="Web-{3219E6CE-225D-4720-826D-58D308CB20DF}" dt="2020-06-01T16:03:39.283" v="249"/>
          <ac:cxnSpMkLst>
            <pc:docMk/>
            <pc:sldMk cId="2756167106" sldId="283"/>
            <ac:cxnSpMk id="13" creationId="{0EF352D9-7BCC-436E-8520-E9D0BAAA1833}"/>
          </ac:cxnSpMkLst>
        </pc:cxnChg>
        <pc:cxnChg chg="add">
          <ac:chgData name="GABRIEL GÓMEZ LÓPEZ" userId="S::gabriel.gomez3@alu.uclm.es::e1add07d-dcac-4083-9da2-c3244897a483" providerId="AD" clId="Web-{3219E6CE-225D-4720-826D-58D308CB20DF}" dt="2020-06-01T16:03:39.283" v="249"/>
          <ac:cxnSpMkLst>
            <pc:docMk/>
            <pc:sldMk cId="2756167106" sldId="283"/>
            <ac:cxnSpMk id="24" creationId="{0EF352D9-7BCC-436E-8520-E9D0BAAA1833}"/>
          </ac:cxnSpMkLst>
        </pc:cxnChg>
      </pc:sldChg>
      <pc:sldChg chg="addSp delSp modSp add replId">
        <pc:chgData name="GABRIEL GÓMEZ LÓPEZ" userId="S::gabriel.gomez3@alu.uclm.es::e1add07d-dcac-4083-9da2-c3244897a483" providerId="AD" clId="Web-{3219E6CE-225D-4720-826D-58D308CB20DF}" dt="2020-06-01T16:06:44.908" v="285" actId="14100"/>
        <pc:sldMkLst>
          <pc:docMk/>
          <pc:sldMk cId="2447863299" sldId="284"/>
        </pc:sldMkLst>
        <pc:spChg chg="mod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2" creationId="{86148B01-1560-42E9-AACE-F51E29929048}"/>
          </ac:spMkLst>
        </pc:spChg>
        <pc:spChg chg="mod ord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8" creationId="{A72EDB41-3170-43DE-BFB2-D7D8F240F870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56" creationId="{ED008ECC-51D4-4E47-80DF-1D22FBBC5061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60" creationId="{3EEBA64A-08C9-4EE7-A7DD-C4309E5753BA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62" creationId="{0DA644F7-E61C-4BDD-9510-112510F64F97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64" creationId="{A9D068DB-E7E7-4102-9402-EAA049E13118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65" creationId="{96C8906C-CCD9-4F71-B3DD-BC1331E1A9E8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3.814" v="278"/>
          <ac:spMkLst>
            <pc:docMk/>
            <pc:sldMk cId="2447863299" sldId="284"/>
            <ac:spMk id="67" creationId="{ED008ECC-51D4-4E47-80DF-1D22FBBC5061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68" creationId="{15746F23-6A4C-4A1F-A0CE-A0C8537D5247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70" creationId="{ED008ECC-51D4-4E47-80DF-1D22FBBC5061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3.814" v="278"/>
          <ac:spMkLst>
            <pc:docMk/>
            <pc:sldMk cId="2447863299" sldId="284"/>
            <ac:spMk id="71" creationId="{3EEBA64A-08C9-4EE7-A7DD-C4309E5753BA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3.814" v="278"/>
          <ac:spMkLst>
            <pc:docMk/>
            <pc:sldMk cId="2447863299" sldId="284"/>
            <ac:spMk id="73" creationId="{0DA644F7-E61C-4BDD-9510-112510F64F97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74" creationId="{3EEBA64A-08C9-4EE7-A7DD-C4309E5753BA}"/>
          </ac:spMkLst>
        </pc:spChg>
        <pc:spChg chg="add">
          <ac:chgData name="GABRIEL GÓMEZ LÓPEZ" userId="S::gabriel.gomez3@alu.uclm.es::e1add07d-dcac-4083-9da2-c3244897a483" providerId="AD" clId="Web-{3219E6CE-225D-4720-826D-58D308CB20DF}" dt="2020-06-01T16:06:25.424" v="281"/>
          <ac:spMkLst>
            <pc:docMk/>
            <pc:sldMk cId="2447863299" sldId="284"/>
            <ac:spMk id="76" creationId="{0DA644F7-E61C-4BDD-9510-112510F64F97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77" creationId="{87CC7517-DC26-4B88-BF95-5D09F3E93EDE}"/>
          </ac:spMkLst>
        </pc:spChg>
        <pc:spChg chg="add del">
          <ac:chgData name="GABRIEL GÓMEZ LÓPEZ" userId="S::gabriel.gomez3@alu.uclm.es::e1add07d-dcac-4083-9da2-c3244897a483" providerId="AD" clId="Web-{3219E6CE-225D-4720-826D-58D308CB20DF}" dt="2020-06-01T16:06:25.408" v="280"/>
          <ac:spMkLst>
            <pc:docMk/>
            <pc:sldMk cId="2447863299" sldId="284"/>
            <ac:spMk id="79" creationId="{D87C466A-2605-4E25-9E19-8E277E2EAEE6}"/>
          </ac:spMkLst>
        </pc:spChg>
        <pc:picChg chg="add mod modCrop">
          <ac:chgData name="GABRIEL GÓMEZ LÓPEZ" userId="S::gabriel.gomez3@alu.uclm.es::e1add07d-dcac-4083-9da2-c3244897a483" providerId="AD" clId="Web-{3219E6CE-225D-4720-826D-58D308CB20DF}" dt="2020-06-01T16:06:44.908" v="285" actId="14100"/>
          <ac:picMkLst>
            <pc:docMk/>
            <pc:sldMk cId="2447863299" sldId="284"/>
            <ac:picMk id="3" creationId="{37E62729-66F0-4AE9-BBCB-301AA8006ADE}"/>
          </ac:picMkLst>
        </pc:picChg>
        <pc:picChg chg="del">
          <ac:chgData name="GABRIEL GÓMEZ LÓPEZ" userId="S::gabriel.gomez3@alu.uclm.es::e1add07d-dcac-4083-9da2-c3244897a483" providerId="AD" clId="Web-{3219E6CE-225D-4720-826D-58D308CB20DF}" dt="2020-06-01T16:05:14.408" v="261"/>
          <ac:picMkLst>
            <pc:docMk/>
            <pc:sldMk cId="2447863299" sldId="284"/>
            <ac:picMk id="5" creationId="{3434C4A4-DEB4-46EB-9344-C886252B694D}"/>
          </ac:picMkLst>
        </pc:picChg>
        <pc:cxnChg chg="add del">
          <ac:chgData name="GABRIEL GÓMEZ LÓPEZ" userId="S::gabriel.gomez3@alu.uclm.es::e1add07d-dcac-4083-9da2-c3244897a483" providerId="AD" clId="Web-{3219E6CE-225D-4720-826D-58D308CB20DF}" dt="2020-06-01T16:06:25.424" v="281"/>
          <ac:cxnSpMkLst>
            <pc:docMk/>
            <pc:sldMk cId="2447863299" sldId="284"/>
            <ac:cxnSpMk id="58" creationId="{0EF352D9-7BCC-436E-8520-E9D0BAAA1833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6:25.408" v="280"/>
          <ac:cxnSpMkLst>
            <pc:docMk/>
            <pc:sldMk cId="2447863299" sldId="284"/>
            <ac:cxnSpMk id="66" creationId="{CA0D6F13-628B-4FC4-AD48-A2B64677D017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6:23.814" v="278"/>
          <ac:cxnSpMkLst>
            <pc:docMk/>
            <pc:sldMk cId="2447863299" sldId="284"/>
            <ac:cxnSpMk id="69" creationId="{0EF352D9-7BCC-436E-8520-E9D0BAAA1833}"/>
          </ac:cxnSpMkLst>
        </pc:cxnChg>
        <pc:cxnChg chg="add">
          <ac:chgData name="GABRIEL GÓMEZ LÓPEZ" userId="S::gabriel.gomez3@alu.uclm.es::e1add07d-dcac-4083-9da2-c3244897a483" providerId="AD" clId="Web-{3219E6CE-225D-4720-826D-58D308CB20DF}" dt="2020-06-01T16:06:25.424" v="281"/>
          <ac:cxnSpMkLst>
            <pc:docMk/>
            <pc:sldMk cId="2447863299" sldId="284"/>
            <ac:cxnSpMk id="72" creationId="{0EF352D9-7BCC-436E-8520-E9D0BAAA1833}"/>
          </ac:cxnSpMkLst>
        </pc:cxnChg>
        <pc:cxnChg chg="add del">
          <ac:chgData name="GABRIEL GÓMEZ LÓPEZ" userId="S::gabriel.gomez3@alu.uclm.es::e1add07d-dcac-4083-9da2-c3244897a483" providerId="AD" clId="Web-{3219E6CE-225D-4720-826D-58D308CB20DF}" dt="2020-06-01T16:06:25.408" v="280"/>
          <ac:cxnSpMkLst>
            <pc:docMk/>
            <pc:sldMk cId="2447863299" sldId="284"/>
            <ac:cxnSpMk id="75" creationId="{D9BFE64E-CCE4-4F62-BB14-C7028756C8CB}"/>
          </ac:cxnSpMkLst>
        </pc:cxnChg>
      </pc:sldChg>
    </pc:docChg>
  </pc:docChgLst>
  <pc:docChgLst>
    <pc:chgData name="ANTONIO MORÁN MUÑOZ" userId="S::antonio.moran1@alu.uclm.es::ee72c634-5493-4fae-9738-f5ea0e85df0b" providerId="AD" clId="Web-{F90B9A51-6B29-4A79-A10F-03F17BB89795}"/>
    <pc:docChg chg="addSld modSld">
      <pc:chgData name="ANTONIO MORÁN MUÑOZ" userId="S::antonio.moran1@alu.uclm.es::ee72c634-5493-4fae-9738-f5ea0e85df0b" providerId="AD" clId="Web-{F90B9A51-6B29-4A79-A10F-03F17BB89795}" dt="2020-06-01T15:10:48.546" v="190"/>
      <pc:docMkLst>
        <pc:docMk/>
      </pc:docMkLst>
      <pc:sldChg chg="addSp modSp mod setBg setClrOvrMap">
        <pc:chgData name="ANTONIO MORÁN MUÑOZ" userId="S::antonio.moran1@alu.uclm.es::ee72c634-5493-4fae-9738-f5ea0e85df0b" providerId="AD" clId="Web-{F90B9A51-6B29-4A79-A10F-03F17BB89795}" dt="2020-06-01T14:59:37.388" v="59" actId="14100"/>
        <pc:sldMkLst>
          <pc:docMk/>
          <pc:sldMk cId="4012183290" sldId="259"/>
        </pc:sldMkLst>
        <pc:spChg chg="mod">
          <ac:chgData name="ANTONIO MORÁN MUÑOZ" userId="S::antonio.moran1@alu.uclm.es::ee72c634-5493-4fae-9738-f5ea0e85df0b" providerId="AD" clId="Web-{F90B9A51-6B29-4A79-A10F-03F17BB89795}" dt="2020-06-01T14:58:55.106" v="55"/>
          <ac:spMkLst>
            <pc:docMk/>
            <pc:sldMk cId="4012183290" sldId="259"/>
            <ac:spMk id="2" creationId="{86148B01-1560-42E9-AACE-F51E29929048}"/>
          </ac:spMkLst>
        </pc:spChg>
        <pc:spChg chg="mod">
          <ac:chgData name="ANTONIO MORÁN MUÑOZ" userId="S::antonio.moran1@alu.uclm.es::ee72c634-5493-4fae-9738-f5ea0e85df0b" providerId="AD" clId="Web-{F90B9A51-6B29-4A79-A10F-03F17BB89795}" dt="2020-06-01T14:59:37.388" v="59" actId="14100"/>
          <ac:spMkLst>
            <pc:docMk/>
            <pc:sldMk cId="4012183290" sldId="259"/>
            <ac:spMk id="3" creationId="{CAA46992-0BF4-47A1-AFFD-79899DEEE19B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4:58:55.106" v="55"/>
          <ac:spMkLst>
            <pc:docMk/>
            <pc:sldMk cId="4012183290" sldId="259"/>
            <ac:spMk id="11" creationId="{F0023454-C8F8-4D6E-8537-CCFD0CA394B8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4:58:55.106" v="55"/>
          <ac:spMkLst>
            <pc:docMk/>
            <pc:sldMk cId="4012183290" sldId="259"/>
            <ac:spMk id="13" creationId="{7E074050-0E37-4F72-95BE-2439FAD04BCF}"/>
          </ac:spMkLst>
        </pc:spChg>
        <pc:picChg chg="add mod ord">
          <ac:chgData name="ANTONIO MORÁN MUÑOZ" userId="S::antonio.moran1@alu.uclm.es::ee72c634-5493-4fae-9738-f5ea0e85df0b" providerId="AD" clId="Web-{F90B9A51-6B29-4A79-A10F-03F17BB89795}" dt="2020-06-01T14:58:55.106" v="55"/>
          <ac:picMkLst>
            <pc:docMk/>
            <pc:sldMk cId="4012183290" sldId="259"/>
            <ac:picMk id="4" creationId="{49411305-BDDE-46E2-8D9A-20C8412CE3B7}"/>
          </ac:picMkLst>
        </pc:picChg>
        <pc:cxnChg chg="add">
          <ac:chgData name="ANTONIO MORÁN MUÑOZ" userId="S::antonio.moran1@alu.uclm.es::ee72c634-5493-4fae-9738-f5ea0e85df0b" providerId="AD" clId="Web-{F90B9A51-6B29-4A79-A10F-03F17BB89795}" dt="2020-06-01T14:58:55.106" v="55"/>
          <ac:cxnSpMkLst>
            <pc:docMk/>
            <pc:sldMk cId="4012183290" sldId="259"/>
            <ac:cxnSpMk id="9" creationId="{83477320-2176-43A7-964D-F98AFECB20F7}"/>
          </ac:cxnSpMkLst>
        </pc:cxnChg>
      </pc:sldChg>
      <pc:sldChg chg="addSp modSp mod setBg">
        <pc:chgData name="ANTONIO MORÁN MUÑOZ" userId="S::antonio.moran1@alu.uclm.es::ee72c634-5493-4fae-9738-f5ea0e85df0b" providerId="AD" clId="Web-{F90B9A51-6B29-4A79-A10F-03F17BB89795}" dt="2020-06-01T15:02:05.982" v="87" actId="20577"/>
        <pc:sldMkLst>
          <pc:docMk/>
          <pc:sldMk cId="3613867541" sldId="265"/>
        </pc:sldMkLst>
        <pc:spChg chg="mod">
          <ac:chgData name="ANTONIO MORÁN MUÑOZ" userId="S::antonio.moran1@alu.uclm.es::ee72c634-5493-4fae-9738-f5ea0e85df0b" providerId="AD" clId="Web-{F90B9A51-6B29-4A79-A10F-03F17BB89795}" dt="2020-06-01T15:01:59.154" v="86"/>
          <ac:spMkLst>
            <pc:docMk/>
            <pc:sldMk cId="3613867541" sldId="265"/>
            <ac:spMk id="2" creationId="{86148B01-1560-42E9-AACE-F51E29929048}"/>
          </ac:spMkLst>
        </pc:spChg>
        <pc:spChg chg="mod ord">
          <ac:chgData name="ANTONIO MORÁN MUÑOZ" userId="S::antonio.moran1@alu.uclm.es::ee72c634-5493-4fae-9738-f5ea0e85df0b" providerId="AD" clId="Web-{F90B9A51-6B29-4A79-A10F-03F17BB89795}" dt="2020-06-01T15:02:05.982" v="87" actId="20577"/>
          <ac:spMkLst>
            <pc:docMk/>
            <pc:sldMk cId="3613867541" sldId="265"/>
            <ac:spMk id="3" creationId="{CAA46992-0BF4-47A1-AFFD-79899DEEE19B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1:59.154" v="86"/>
          <ac:spMkLst>
            <pc:docMk/>
            <pc:sldMk cId="3613867541" sldId="265"/>
            <ac:spMk id="9" creationId="{ED008ECC-51D4-4E47-80DF-1D22FBBC5061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1:59.154" v="86"/>
          <ac:spMkLst>
            <pc:docMk/>
            <pc:sldMk cId="3613867541" sldId="265"/>
            <ac:spMk id="13" creationId="{3EEBA64A-08C9-4EE7-A7DD-C4309E5753BA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1:59.154" v="86"/>
          <ac:spMkLst>
            <pc:docMk/>
            <pc:sldMk cId="3613867541" sldId="265"/>
            <ac:spMk id="15" creationId="{0DA644F7-E61C-4BDD-9510-112510F64F97}"/>
          </ac:spMkLst>
        </pc:spChg>
        <pc:picChg chg="add mod">
          <ac:chgData name="ANTONIO MORÁN MUÑOZ" userId="S::antonio.moran1@alu.uclm.es::ee72c634-5493-4fae-9738-f5ea0e85df0b" providerId="AD" clId="Web-{F90B9A51-6B29-4A79-A10F-03F17BB89795}" dt="2020-06-01T15:01:59.154" v="86"/>
          <ac:picMkLst>
            <pc:docMk/>
            <pc:sldMk cId="3613867541" sldId="265"/>
            <ac:picMk id="4" creationId="{3371BFB1-B527-42EE-9663-2BEFB3A07E10}"/>
          </ac:picMkLst>
        </pc:picChg>
        <pc:cxnChg chg="add">
          <ac:chgData name="ANTONIO MORÁN MUÑOZ" userId="S::antonio.moran1@alu.uclm.es::ee72c634-5493-4fae-9738-f5ea0e85df0b" providerId="AD" clId="Web-{F90B9A51-6B29-4A79-A10F-03F17BB89795}" dt="2020-06-01T15:01:59.154" v="86"/>
          <ac:cxnSpMkLst>
            <pc:docMk/>
            <pc:sldMk cId="3613867541" sldId="265"/>
            <ac:cxnSpMk id="11" creationId="{0EF352D9-7BCC-436E-8520-E9D0BAAA1833}"/>
          </ac:cxnSpMkLst>
        </pc:cxnChg>
      </pc:sldChg>
      <pc:sldChg chg="addSp delSp modSp add replId">
        <pc:chgData name="ANTONIO MORÁN MUÑOZ" userId="S::antonio.moran1@alu.uclm.es::ee72c634-5493-4fae-9738-f5ea0e85df0b" providerId="AD" clId="Web-{F90B9A51-6B29-4A79-A10F-03F17BB89795}" dt="2020-06-01T15:03:21.701" v="111" actId="20577"/>
        <pc:sldMkLst>
          <pc:docMk/>
          <pc:sldMk cId="1792343417" sldId="270"/>
        </pc:sldMkLst>
        <pc:spChg chg="mod ord">
          <ac:chgData name="ANTONIO MORÁN MUÑOZ" userId="S::antonio.moran1@alu.uclm.es::ee72c634-5493-4fae-9738-f5ea0e85df0b" providerId="AD" clId="Web-{F90B9A51-6B29-4A79-A10F-03F17BB89795}" dt="2020-06-01T15:03:21.701" v="111" actId="20577"/>
          <ac:spMkLst>
            <pc:docMk/>
            <pc:sldMk cId="1792343417" sldId="270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9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13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15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20" creationId="{ED008ECC-51D4-4E47-80DF-1D22FBBC5061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24" creationId="{3EEBA64A-08C9-4EE7-A7DD-C4309E5753BA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3:05.638" v="110"/>
          <ac:spMkLst>
            <pc:docMk/>
            <pc:sldMk cId="1792343417" sldId="270"/>
            <ac:spMk id="26" creationId="{0DA644F7-E61C-4BDD-9510-112510F64F97}"/>
          </ac:spMkLst>
        </pc:spChg>
        <pc:picChg chg="del">
          <ac:chgData name="ANTONIO MORÁN MUÑOZ" userId="S::antonio.moran1@alu.uclm.es::ee72c634-5493-4fae-9738-f5ea0e85df0b" providerId="AD" clId="Web-{F90B9A51-6B29-4A79-A10F-03F17BB89795}" dt="2020-06-01T15:02:52.888" v="109"/>
          <ac:picMkLst>
            <pc:docMk/>
            <pc:sldMk cId="1792343417" sldId="270"/>
            <ac:picMk id="4" creationId="{3371BFB1-B527-42EE-9663-2BEFB3A07E10}"/>
          </ac:picMkLst>
        </pc:picChg>
        <pc:picChg chg="add mod">
          <ac:chgData name="ANTONIO MORÁN MUÑOZ" userId="S::antonio.moran1@alu.uclm.es::ee72c634-5493-4fae-9738-f5ea0e85df0b" providerId="AD" clId="Web-{F90B9A51-6B29-4A79-A10F-03F17BB89795}" dt="2020-06-01T15:03:05.638" v="110"/>
          <ac:picMkLst>
            <pc:docMk/>
            <pc:sldMk cId="1792343417" sldId="270"/>
            <ac:picMk id="5" creationId="{6447497C-5202-44A4-89D4-8D78D493B799}"/>
          </ac:picMkLst>
        </pc:picChg>
        <pc:cxnChg chg="del">
          <ac:chgData name="ANTONIO MORÁN MUÑOZ" userId="S::antonio.moran1@alu.uclm.es::ee72c634-5493-4fae-9738-f5ea0e85df0b" providerId="AD" clId="Web-{F90B9A51-6B29-4A79-A10F-03F17BB89795}" dt="2020-06-01T15:03:05.638" v="110"/>
          <ac:cxnSpMkLst>
            <pc:docMk/>
            <pc:sldMk cId="1792343417" sldId="270"/>
            <ac:cxnSpMk id="11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F90B9A51-6B29-4A79-A10F-03F17BB89795}" dt="2020-06-01T15:03:05.638" v="110"/>
          <ac:cxnSpMkLst>
            <pc:docMk/>
            <pc:sldMk cId="1792343417" sldId="270"/>
            <ac:cxnSpMk id="22" creationId="{0EF352D9-7BCC-436E-8520-E9D0BAAA1833}"/>
          </ac:cxnSpMkLst>
        </pc:cxnChg>
      </pc:sldChg>
      <pc:sldChg chg="addSp delSp modSp add replId">
        <pc:chgData name="ANTONIO MORÁN MUÑOZ" userId="S::antonio.moran1@alu.uclm.es::ee72c634-5493-4fae-9738-f5ea0e85df0b" providerId="AD" clId="Web-{F90B9A51-6B29-4A79-A10F-03F17BB89795}" dt="2020-06-01T15:07:08.077" v="150" actId="20577"/>
        <pc:sldMkLst>
          <pc:docMk/>
          <pc:sldMk cId="1137308152" sldId="271"/>
        </pc:sldMkLst>
        <pc:spChg chg="mod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2" creationId="{86148B01-1560-42E9-AACE-F51E29929048}"/>
          </ac:spMkLst>
        </pc:spChg>
        <pc:spChg chg="mod ord">
          <ac:chgData name="ANTONIO MORÁN MUÑOZ" userId="S::antonio.moran1@alu.uclm.es::ee72c634-5493-4fae-9738-f5ea0e85df0b" providerId="AD" clId="Web-{F90B9A51-6B29-4A79-A10F-03F17BB89795}" dt="2020-06-01T15:07:08.077" v="150" actId="20577"/>
          <ac:spMkLst>
            <pc:docMk/>
            <pc:sldMk cId="1137308152" sldId="271"/>
            <ac:spMk id="3" creationId="{CAA46992-0BF4-47A1-AFFD-79899DEEE19B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27" v="146"/>
          <ac:spMkLst>
            <pc:docMk/>
            <pc:sldMk cId="1137308152" sldId="271"/>
            <ac:spMk id="20" creationId="{ED008ECC-51D4-4E47-80DF-1D22FBBC5061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27" v="146"/>
          <ac:spMkLst>
            <pc:docMk/>
            <pc:sldMk cId="1137308152" sldId="271"/>
            <ac:spMk id="24" creationId="{3EEBA64A-08C9-4EE7-A7DD-C4309E5753BA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27" v="146"/>
          <ac:spMkLst>
            <pc:docMk/>
            <pc:sldMk cId="1137308152" sldId="271"/>
            <ac:spMk id="26" creationId="{0DA644F7-E61C-4BDD-9510-112510F64F97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28" creationId="{917C59CA-1E97-44B1-B0C1-6D07435F8161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29" creationId="{C25755BC-7E3C-45A6-9852-DB0DA9A9210E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30" creationId="{665E30A7-E6FC-42E0-99F8-EE92A07BF3FE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11" v="145"/>
          <ac:spMkLst>
            <pc:docMk/>
            <pc:sldMk cId="1137308152" sldId="271"/>
            <ac:spMk id="31" creationId="{2271B622-CD47-43D5-854A-8234B02B8D9D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11" v="145"/>
          <ac:spMkLst>
            <pc:docMk/>
            <pc:sldMk cId="1137308152" sldId="271"/>
            <ac:spMk id="35" creationId="{75DCEAED-CB98-40CF-8633-8DC69CD90A09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27.311" v="145"/>
          <ac:spMkLst>
            <pc:docMk/>
            <pc:sldMk cId="1137308152" sldId="271"/>
            <ac:spMk id="37" creationId="{DAFC60AD-435C-4643-AF00-2B0908BC0B11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39" creationId="{72480F7C-5D56-472D-9E03-0C52E7D8390C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41" creationId="{D2130342-5862-46AC-A7EC-7A49C999B0C2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43" creationId="{EBD54B7C-72E9-41BA-943F-E3B2E7EF430F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6:39.092" v="147"/>
          <ac:spMkLst>
            <pc:docMk/>
            <pc:sldMk cId="1137308152" sldId="271"/>
            <ac:spMk id="45" creationId="{069278B4-622D-4A32-918B-021AB4FA073E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50" creationId="{4409EB88-8691-4CF8-8337-B03A2C462069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52" creationId="{B7DC9D2E-551D-4202-A5C2-36D01A0CECA0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56" creationId="{07F097DE-F5F8-418A-B694-A56BBAA6CE07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58" creationId="{AC36327B-B75A-4C28-A8C3-1370435F39C6}"/>
          </ac:spMkLst>
        </pc:spChg>
        <pc:spChg chg="add del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60" creationId="{216AE0DC-01C8-46BB-87DB-526703CE8EC0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65" creationId="{D03F1B22-6BE5-407A-9027-D46237C736FC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69" creationId="{80D990FE-A961-4BD0-BE00-23C4B8CFAE5D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07:01.358" v="149"/>
          <ac:spMkLst>
            <pc:docMk/>
            <pc:sldMk cId="1137308152" sldId="271"/>
            <ac:spMk id="71" creationId="{750844DA-CE45-4F7E-A994-16D702DBCFF1}"/>
          </ac:spMkLst>
        </pc:spChg>
        <pc:picChg chg="add mod ord">
          <ac:chgData name="ANTONIO MORÁN MUÑOZ" userId="S::antonio.moran1@alu.uclm.es::ee72c634-5493-4fae-9738-f5ea0e85df0b" providerId="AD" clId="Web-{F90B9A51-6B29-4A79-A10F-03F17BB89795}" dt="2020-06-01T15:07:01.358" v="149"/>
          <ac:picMkLst>
            <pc:docMk/>
            <pc:sldMk cId="1137308152" sldId="271"/>
            <ac:picMk id="4" creationId="{D86A4499-6EE5-41FE-8152-5EBB284A2C56}"/>
          </ac:picMkLst>
        </pc:picChg>
        <pc:picChg chg="del">
          <ac:chgData name="ANTONIO MORÁN MUÑOZ" userId="S::antonio.moran1@alu.uclm.es::ee72c634-5493-4fae-9738-f5ea0e85df0b" providerId="AD" clId="Web-{F90B9A51-6B29-4A79-A10F-03F17BB89795}" dt="2020-06-01T15:04:52.654" v="115"/>
          <ac:picMkLst>
            <pc:docMk/>
            <pc:sldMk cId="1137308152" sldId="271"/>
            <ac:picMk id="5" creationId="{6447497C-5202-44A4-89D4-8D78D493B799}"/>
          </ac:picMkLst>
        </pc:picChg>
        <pc:picChg chg="add mod">
          <ac:chgData name="ANTONIO MORÁN MUÑOZ" userId="S::antonio.moran1@alu.uclm.es::ee72c634-5493-4fae-9738-f5ea0e85df0b" providerId="AD" clId="Web-{F90B9A51-6B29-4A79-A10F-03F17BB89795}" dt="2020-06-01T15:07:01.358" v="149"/>
          <ac:picMkLst>
            <pc:docMk/>
            <pc:sldMk cId="1137308152" sldId="271"/>
            <ac:picMk id="6" creationId="{0A8C0D5C-2EFC-440F-AC37-65F7605D85AD}"/>
          </ac:picMkLst>
        </pc:picChg>
        <pc:cxnChg chg="add del">
          <ac:chgData name="ANTONIO MORÁN MUÑOZ" userId="S::antonio.moran1@alu.uclm.es::ee72c634-5493-4fae-9738-f5ea0e85df0b" providerId="AD" clId="Web-{F90B9A51-6B29-4A79-A10F-03F17BB89795}" dt="2020-06-01T15:06:27.327" v="146"/>
          <ac:cxnSpMkLst>
            <pc:docMk/>
            <pc:sldMk cId="1137308152" sldId="271"/>
            <ac:cxnSpMk id="22" creationId="{0EF352D9-7BCC-436E-8520-E9D0BAAA1833}"/>
          </ac:cxnSpMkLst>
        </pc:cxnChg>
        <pc:cxnChg chg="add del">
          <ac:chgData name="ANTONIO MORÁN MUÑOZ" userId="S::antonio.moran1@alu.uclm.es::ee72c634-5493-4fae-9738-f5ea0e85df0b" providerId="AD" clId="Web-{F90B9A51-6B29-4A79-A10F-03F17BB89795}" dt="2020-06-01T15:06:39.092" v="147"/>
          <ac:cxnSpMkLst>
            <pc:docMk/>
            <pc:sldMk cId="1137308152" sldId="271"/>
            <ac:cxnSpMk id="32" creationId="{A681C708-812D-4132-AAE9-9F80F6590DA1}"/>
          </ac:cxnSpMkLst>
        </pc:cxnChg>
        <pc:cxnChg chg="add del">
          <ac:chgData name="ANTONIO MORÁN MUÑOZ" userId="S::antonio.moran1@alu.uclm.es::ee72c634-5493-4fae-9738-f5ea0e85df0b" providerId="AD" clId="Web-{F90B9A51-6B29-4A79-A10F-03F17BB89795}" dt="2020-06-01T15:06:27.311" v="145"/>
          <ac:cxnSpMkLst>
            <pc:docMk/>
            <pc:sldMk cId="1137308152" sldId="271"/>
            <ac:cxnSpMk id="33" creationId="{660DD545-904F-42CC-BDA1-857C4E73273F}"/>
          </ac:cxnSpMkLst>
        </pc:cxnChg>
        <pc:cxnChg chg="add del">
          <ac:chgData name="ANTONIO MORÁN MUÑOZ" userId="S::antonio.moran1@alu.uclm.es::ee72c634-5493-4fae-9738-f5ea0e85df0b" providerId="AD" clId="Web-{F90B9A51-6B29-4A79-A10F-03F17BB89795}" dt="2020-06-01T15:07:01.358" v="149"/>
          <ac:cxnSpMkLst>
            <pc:docMk/>
            <pc:sldMk cId="1137308152" sldId="271"/>
            <ac:cxnSpMk id="54" creationId="{A74D2912-771B-4B21-8E70-FEFE4B77002A}"/>
          </ac:cxnSpMkLst>
        </pc:cxnChg>
        <pc:cxnChg chg="add">
          <ac:chgData name="ANTONIO MORÁN MUÑOZ" userId="S::antonio.moran1@alu.uclm.es::ee72c634-5493-4fae-9738-f5ea0e85df0b" providerId="AD" clId="Web-{F90B9A51-6B29-4A79-A10F-03F17BB89795}" dt="2020-06-01T15:07:01.358" v="149"/>
          <ac:cxnSpMkLst>
            <pc:docMk/>
            <pc:sldMk cId="1137308152" sldId="271"/>
            <ac:cxnSpMk id="67" creationId="{BCF72216-3032-4D96-A301-EF60ADBF4EBB}"/>
          </ac:cxnSpMkLst>
        </pc:cxnChg>
      </pc:sldChg>
      <pc:sldChg chg="addSp delSp modSp add replId">
        <pc:chgData name="ANTONIO MORÁN MUÑOZ" userId="S::antonio.moran1@alu.uclm.es::ee72c634-5493-4fae-9738-f5ea0e85df0b" providerId="AD" clId="Web-{F90B9A51-6B29-4A79-A10F-03F17BB89795}" dt="2020-06-01T15:10:48.546" v="190"/>
        <pc:sldMkLst>
          <pc:docMk/>
          <pc:sldMk cId="1035725775" sldId="272"/>
        </pc:sldMkLst>
        <pc:spChg chg="mod ord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65" creationId="{D03F1B22-6BE5-407A-9027-D46237C736FC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69" creationId="{80D990FE-A961-4BD0-BE00-23C4B8CFAE5D}"/>
          </ac:spMkLst>
        </pc:spChg>
        <pc:spChg chg="del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71" creationId="{750844DA-CE45-4F7E-A994-16D702DBCFF1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76" creationId="{2271B622-CD47-43D5-854A-8234B02B8D9D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80" creationId="{75DCEAED-CB98-40CF-8633-8DC69CD90A09}"/>
          </ac:spMkLst>
        </pc:spChg>
        <pc:spChg chg="add">
          <ac:chgData name="ANTONIO MORÁN MUÑOZ" userId="S::antonio.moran1@alu.uclm.es::ee72c634-5493-4fae-9738-f5ea0e85df0b" providerId="AD" clId="Web-{F90B9A51-6B29-4A79-A10F-03F17BB89795}" dt="2020-06-01T15:10:48.546" v="190"/>
          <ac:spMkLst>
            <pc:docMk/>
            <pc:sldMk cId="1035725775" sldId="272"/>
            <ac:spMk id="82" creationId="{DAFC60AD-435C-4643-AF00-2B0908BC0B11}"/>
          </ac:spMkLst>
        </pc:spChg>
        <pc:picChg chg="del">
          <ac:chgData name="ANTONIO MORÁN MUÑOZ" userId="S::antonio.moran1@alu.uclm.es::ee72c634-5493-4fae-9738-f5ea0e85df0b" providerId="AD" clId="Web-{F90B9A51-6B29-4A79-A10F-03F17BB89795}" dt="2020-06-01T15:10:30.171" v="185"/>
          <ac:picMkLst>
            <pc:docMk/>
            <pc:sldMk cId="1035725775" sldId="272"/>
            <ac:picMk id="4" creationId="{D86A4499-6EE5-41FE-8152-5EBB284A2C56}"/>
          </ac:picMkLst>
        </pc:picChg>
        <pc:picChg chg="add mod ord">
          <ac:chgData name="ANTONIO MORÁN MUÑOZ" userId="S::antonio.moran1@alu.uclm.es::ee72c634-5493-4fae-9738-f5ea0e85df0b" providerId="AD" clId="Web-{F90B9A51-6B29-4A79-A10F-03F17BB89795}" dt="2020-06-01T15:10:48.546" v="190"/>
          <ac:picMkLst>
            <pc:docMk/>
            <pc:sldMk cId="1035725775" sldId="272"/>
            <ac:picMk id="5" creationId="{D3650C93-104C-4520-8D09-5D915EE86BC1}"/>
          </ac:picMkLst>
        </pc:picChg>
        <pc:picChg chg="del">
          <ac:chgData name="ANTONIO MORÁN MUÑOZ" userId="S::antonio.moran1@alu.uclm.es::ee72c634-5493-4fae-9738-f5ea0e85df0b" providerId="AD" clId="Web-{F90B9A51-6B29-4A79-A10F-03F17BB89795}" dt="2020-06-01T15:10:28.281" v="184"/>
          <ac:picMkLst>
            <pc:docMk/>
            <pc:sldMk cId="1035725775" sldId="272"/>
            <ac:picMk id="6" creationId="{0A8C0D5C-2EFC-440F-AC37-65F7605D85AD}"/>
          </ac:picMkLst>
        </pc:picChg>
        <pc:picChg chg="add mod">
          <ac:chgData name="ANTONIO MORÁN MUÑOZ" userId="S::antonio.moran1@alu.uclm.es::ee72c634-5493-4fae-9738-f5ea0e85df0b" providerId="AD" clId="Web-{F90B9A51-6B29-4A79-A10F-03F17BB89795}" dt="2020-06-01T15:10:48.546" v="190"/>
          <ac:picMkLst>
            <pc:docMk/>
            <pc:sldMk cId="1035725775" sldId="272"/>
            <ac:picMk id="7" creationId="{C7BAAC95-0254-4471-BD6B-05CB4AF81F13}"/>
          </ac:picMkLst>
        </pc:picChg>
        <pc:cxnChg chg="del">
          <ac:chgData name="ANTONIO MORÁN MUÑOZ" userId="S::antonio.moran1@alu.uclm.es::ee72c634-5493-4fae-9738-f5ea0e85df0b" providerId="AD" clId="Web-{F90B9A51-6B29-4A79-A10F-03F17BB89795}" dt="2020-06-01T15:10:48.546" v="190"/>
          <ac:cxnSpMkLst>
            <pc:docMk/>
            <pc:sldMk cId="1035725775" sldId="272"/>
            <ac:cxnSpMk id="67" creationId="{BCF72216-3032-4D96-A301-EF60ADBF4EBB}"/>
          </ac:cxnSpMkLst>
        </pc:cxnChg>
        <pc:cxnChg chg="add">
          <ac:chgData name="ANTONIO MORÁN MUÑOZ" userId="S::antonio.moran1@alu.uclm.es::ee72c634-5493-4fae-9738-f5ea0e85df0b" providerId="AD" clId="Web-{F90B9A51-6B29-4A79-A10F-03F17BB89795}" dt="2020-06-01T15:10:48.546" v="190"/>
          <ac:cxnSpMkLst>
            <pc:docMk/>
            <pc:sldMk cId="1035725775" sldId="272"/>
            <ac:cxnSpMk id="78" creationId="{660DD545-904F-42CC-BDA1-857C4E73273F}"/>
          </ac:cxnSpMkLst>
        </pc:cxnChg>
      </pc:sldChg>
    </pc:docChg>
  </pc:docChgLst>
  <pc:docChgLst>
    <pc:chgData name="ANTONIO MORÁN MUÑOZ" userId="S::antonio.moran1@alu.uclm.es::ee72c634-5493-4fae-9738-f5ea0e85df0b" providerId="AD" clId="Web-{273B59C3-B462-417C-A757-E9BE87BDC5CD}"/>
    <pc:docChg chg="modSld">
      <pc:chgData name="ANTONIO MORÁN MUÑOZ" userId="S::antonio.moran1@alu.uclm.es::ee72c634-5493-4fae-9738-f5ea0e85df0b" providerId="AD" clId="Web-{273B59C3-B462-417C-A757-E9BE87BDC5CD}" dt="2020-06-01T16:27:42.130" v="324"/>
      <pc:docMkLst>
        <pc:docMk/>
      </pc:docMkLst>
      <pc:sldChg chg="addSp modSp">
        <pc:chgData name="ANTONIO MORÁN MUÑOZ" userId="S::antonio.moran1@alu.uclm.es::ee72c634-5493-4fae-9738-f5ea0e85df0b" providerId="AD" clId="Web-{273B59C3-B462-417C-A757-E9BE87BDC5CD}" dt="2020-06-01T16:12:35.860" v="301" actId="20577"/>
        <pc:sldMkLst>
          <pc:docMk/>
          <pc:sldMk cId="3613867541" sldId="265"/>
        </pc:sldMkLst>
        <pc:spChg chg="add mod">
          <ac:chgData name="ANTONIO MORÁN MUÑOZ" userId="S::antonio.moran1@alu.uclm.es::ee72c634-5493-4fae-9738-f5ea0e85df0b" providerId="AD" clId="Web-{273B59C3-B462-417C-A757-E9BE87BDC5CD}" dt="2020-06-01T16:12:35.860" v="301" actId="20577"/>
          <ac:spMkLst>
            <pc:docMk/>
            <pc:sldMk cId="3613867541" sldId="265"/>
            <ac:spMk id="5" creationId="{B8F69E60-EB38-4F49-8A6A-3562D5683596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07.017" v="309"/>
        <pc:sldMkLst>
          <pc:docMk/>
          <pc:sldMk cId="3708481745" sldId="266"/>
        </pc:sldMkLst>
        <pc:spChg chg="add">
          <ac:chgData name="ANTONIO MORÁN MUÑOZ" userId="S::antonio.moran1@alu.uclm.es::ee72c634-5493-4fae-9738-f5ea0e85df0b" providerId="AD" clId="Web-{273B59C3-B462-417C-A757-E9BE87BDC5CD}" dt="2020-06-01T16:13:07.017" v="309"/>
          <ac:spMkLst>
            <pc:docMk/>
            <pc:sldMk cId="3708481745" sldId="266"/>
            <ac:spMk id="4" creationId="{5534C49A-63B6-48EB-9CCA-A2F416968557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31.376" v="314"/>
        <pc:sldMkLst>
          <pc:docMk/>
          <pc:sldMk cId="2410677316" sldId="267"/>
        </pc:sldMkLst>
        <pc:spChg chg="add">
          <ac:chgData name="ANTONIO MORÁN MUÑOZ" userId="S::antonio.moran1@alu.uclm.es::ee72c634-5493-4fae-9738-f5ea0e85df0b" providerId="AD" clId="Web-{273B59C3-B462-417C-A757-E9BE87BDC5CD}" dt="2020-06-01T16:13:31.376" v="314"/>
          <ac:spMkLst>
            <pc:docMk/>
            <pc:sldMk cId="2410677316" sldId="267"/>
            <ac:spMk id="6" creationId="{8B436A94-F12C-425A-960C-96B4D29A8FB5}"/>
          </ac:spMkLst>
        </pc:spChg>
      </pc:sldChg>
      <pc:sldChg chg="addSp delSp modSp mod setBg">
        <pc:chgData name="ANTONIO MORÁN MUÑOZ" userId="S::antonio.moran1@alu.uclm.es::ee72c634-5493-4fae-9738-f5ea0e85df0b" providerId="AD" clId="Web-{273B59C3-B462-417C-A757-E9BE87BDC5CD}" dt="2020-06-01T16:13:50.298" v="319"/>
        <pc:sldMkLst>
          <pc:docMk/>
          <pc:sldMk cId="1175937870" sldId="268"/>
        </pc:sldMkLst>
        <pc:spChg chg="mod">
          <ac:chgData name="ANTONIO MORÁN MUÑOZ" userId="S::antonio.moran1@alu.uclm.es::ee72c634-5493-4fae-9738-f5ea0e85df0b" providerId="AD" clId="Web-{273B59C3-B462-417C-A757-E9BE87BDC5CD}" dt="2020-06-01T16:09:02.969" v="239"/>
          <ac:spMkLst>
            <pc:docMk/>
            <pc:sldMk cId="1175937870" sldId="268"/>
            <ac:spMk id="2" creationId="{86148B01-1560-42E9-AACE-F51E29929048}"/>
          </ac:spMkLst>
        </pc:spChg>
        <pc:spChg chg="add del mod">
          <ac:chgData name="ANTONIO MORÁN MUÑOZ" userId="S::antonio.moran1@alu.uclm.es::ee72c634-5493-4fae-9738-f5ea0e85df0b" providerId="AD" clId="Web-{273B59C3-B462-417C-A757-E9BE87BDC5CD}" dt="2020-06-01T16:06:37.359" v="231"/>
          <ac:spMkLst>
            <pc:docMk/>
            <pc:sldMk cId="1175937870" sldId="268"/>
            <ac:spMk id="3" creationId="{CAA46992-0BF4-47A1-AFFD-79899DEEE19B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7.296" v="230"/>
          <ac:spMkLst>
            <pc:docMk/>
            <pc:sldMk cId="1175937870" sldId="268"/>
            <ac:spMk id="7" creationId="{83529AFD-5A84-4419-9390-0E9584F35DC8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7.296" v="230"/>
          <ac:spMkLst>
            <pc:docMk/>
            <pc:sldMk cId="1175937870" sldId="268"/>
            <ac:spMk id="8" creationId="{D1FFD9C4-5E6D-4E44-8CCD-24EF7B6FF149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0.015" v="226"/>
          <ac:spMkLst>
            <pc:docMk/>
            <pc:sldMk cId="1175937870" sldId="268"/>
            <ac:spMk id="9" creationId="{83529AFD-5A84-4419-9390-0E9584F35DC8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7.296" v="230"/>
          <ac:spMkLst>
            <pc:docMk/>
            <pc:sldMk cId="1175937870" sldId="268"/>
            <ac:spMk id="10" creationId="{6B3B2DB5-1B01-4A7A-B79B-E180757E6145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0.015" v="226"/>
          <ac:spMkLst>
            <pc:docMk/>
            <pc:sldMk cId="1175937870" sldId="268"/>
            <ac:spMk id="11" creationId="{D1FFD9C4-5E6D-4E44-8CCD-24EF7B6FF149}"/>
          </ac:spMkLst>
        </pc:spChg>
        <pc:spChg chg="add del">
          <ac:chgData name="ANTONIO MORÁN MUÑOZ" userId="S::antonio.moran1@alu.uclm.es::ee72c634-5493-4fae-9738-f5ea0e85df0b" providerId="AD" clId="Web-{273B59C3-B462-417C-A757-E9BE87BDC5CD}" dt="2020-06-01T16:06:30.015" v="226"/>
          <ac:spMkLst>
            <pc:docMk/>
            <pc:sldMk cId="1175937870" sldId="268"/>
            <ac:spMk id="13" creationId="{6B3B2DB5-1B01-4A7A-B79B-E180757E6145}"/>
          </ac:spMkLst>
        </pc:spChg>
        <pc:spChg chg="add">
          <ac:chgData name="ANTONIO MORÁN MUÑOZ" userId="S::antonio.moran1@alu.uclm.es::ee72c634-5493-4fae-9738-f5ea0e85df0b" providerId="AD" clId="Web-{273B59C3-B462-417C-A757-E9BE87BDC5CD}" dt="2020-06-01T16:09:02.969" v="239"/>
          <ac:spMkLst>
            <pc:docMk/>
            <pc:sldMk cId="1175937870" sldId="268"/>
            <ac:spMk id="19" creationId="{0D194D06-14EA-4BA7-A40E-6F646908ABE4}"/>
          </ac:spMkLst>
        </pc:spChg>
        <pc:spChg chg="add">
          <ac:chgData name="ANTONIO MORÁN MUÑOZ" userId="S::antonio.moran1@alu.uclm.es::ee72c634-5493-4fae-9738-f5ea0e85df0b" providerId="AD" clId="Web-{273B59C3-B462-417C-A757-E9BE87BDC5CD}" dt="2020-06-01T16:13:50.298" v="319"/>
          <ac:spMkLst>
            <pc:docMk/>
            <pc:sldMk cId="1175937870" sldId="268"/>
            <ac:spMk id="191" creationId="{A4E1A429-3BA5-451A-BA78-32C45DD43A07}"/>
          </ac:spMkLst>
        </pc:spChg>
        <pc:graphicFrameChg chg="add del">
          <ac:chgData name="ANTONIO MORÁN MUÑOZ" userId="S::antonio.moran1@alu.uclm.es::ee72c634-5493-4fae-9738-f5ea0e85df0b" providerId="AD" clId="Web-{273B59C3-B462-417C-A757-E9BE87BDC5CD}" dt="2020-06-01T16:06:30.015" v="226"/>
          <ac:graphicFrameMkLst>
            <pc:docMk/>
            <pc:sldMk cId="1175937870" sldId="268"/>
            <ac:graphicFrameMk id="5" creationId="{4E48893F-75DA-4692-A2F3-F733FED2DD7A}"/>
          </ac:graphicFrameMkLst>
        </pc:graphicFrameChg>
        <pc:graphicFrameChg chg="add del">
          <ac:chgData name="ANTONIO MORÁN MUÑOZ" userId="S::antonio.moran1@alu.uclm.es::ee72c634-5493-4fae-9738-f5ea0e85df0b" providerId="AD" clId="Web-{273B59C3-B462-417C-A757-E9BE87BDC5CD}" dt="2020-06-01T16:06:34.765" v="228"/>
          <ac:graphicFrameMkLst>
            <pc:docMk/>
            <pc:sldMk cId="1175937870" sldId="268"/>
            <ac:graphicFrameMk id="6" creationId="{CB61B4EC-16CE-4BB0-A0BD-8EA049C03018}"/>
          </ac:graphicFrameMkLst>
        </pc:graphicFrameChg>
        <pc:graphicFrameChg chg="add del">
          <ac:chgData name="ANTONIO MORÁN MUÑOZ" userId="S::antonio.moran1@alu.uclm.es::ee72c634-5493-4fae-9738-f5ea0e85df0b" providerId="AD" clId="Web-{273B59C3-B462-417C-A757-E9BE87BDC5CD}" dt="2020-06-01T16:06:37.296" v="230"/>
          <ac:graphicFrameMkLst>
            <pc:docMk/>
            <pc:sldMk cId="1175937870" sldId="268"/>
            <ac:graphicFrameMk id="12" creationId="{4E48893F-75DA-4692-A2F3-F733FED2DD7A}"/>
          </ac:graphicFrameMkLst>
        </pc:graphicFrameChg>
        <pc:graphicFrameChg chg="add mod modGraphic">
          <ac:chgData name="ANTONIO MORÁN MUÑOZ" userId="S::antonio.moran1@alu.uclm.es::ee72c634-5493-4fae-9738-f5ea0e85df0b" providerId="AD" clId="Web-{273B59C3-B462-417C-A757-E9BE87BDC5CD}" dt="2020-06-01T16:09:02.969" v="239"/>
          <ac:graphicFrameMkLst>
            <pc:docMk/>
            <pc:sldMk cId="1175937870" sldId="268"/>
            <ac:graphicFrameMk id="14" creationId="{CB61B4EC-16CE-4BB0-A0BD-8EA049C03018}"/>
          </ac:graphicFrameMkLst>
        </pc:graphicFrameChg>
      </pc:sldChg>
      <pc:sldChg chg="addSp">
        <pc:chgData name="ANTONIO MORÁN MUÑOZ" userId="S::antonio.moran1@alu.uclm.es::ee72c634-5493-4fae-9738-f5ea0e85df0b" providerId="AD" clId="Web-{273B59C3-B462-417C-A757-E9BE87BDC5CD}" dt="2020-06-01T16:13:55.532" v="320"/>
        <pc:sldMkLst>
          <pc:docMk/>
          <pc:sldMk cId="3572347138" sldId="269"/>
        </pc:sldMkLst>
        <pc:spChg chg="add">
          <ac:chgData name="ANTONIO MORÁN MUÑOZ" userId="S::antonio.moran1@alu.uclm.es::ee72c634-5493-4fae-9738-f5ea0e85df0b" providerId="AD" clId="Web-{273B59C3-B462-417C-A757-E9BE87BDC5CD}" dt="2020-06-01T16:13:55.532" v="320"/>
          <ac:spMkLst>
            <pc:docMk/>
            <pc:sldMk cId="3572347138" sldId="269"/>
            <ac:spMk id="5" creationId="{10AA687C-3B9A-4D7C-B722-47EBD4EFD0FC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2:46.673" v="304"/>
        <pc:sldMkLst>
          <pc:docMk/>
          <pc:sldMk cId="1792343417" sldId="270"/>
        </pc:sldMkLst>
        <pc:spChg chg="add">
          <ac:chgData name="ANTONIO MORÁN MUÑOZ" userId="S::antonio.moran1@alu.uclm.es::ee72c634-5493-4fae-9738-f5ea0e85df0b" providerId="AD" clId="Web-{273B59C3-B462-417C-A757-E9BE87BDC5CD}" dt="2020-06-01T16:12:46.673" v="304"/>
          <ac:spMkLst>
            <pc:docMk/>
            <pc:sldMk cId="1792343417" sldId="270"/>
            <ac:spMk id="4" creationId="{240AA32E-0DC3-4A15-95D2-927E130E78CF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2:50.470" v="305"/>
        <pc:sldMkLst>
          <pc:docMk/>
          <pc:sldMk cId="1137308152" sldId="271"/>
        </pc:sldMkLst>
        <pc:spChg chg="add">
          <ac:chgData name="ANTONIO MORÁN MUÑOZ" userId="S::antonio.moran1@alu.uclm.es::ee72c634-5493-4fae-9738-f5ea0e85df0b" providerId="AD" clId="Web-{273B59C3-B462-417C-A757-E9BE87BDC5CD}" dt="2020-06-01T16:12:50.470" v="305"/>
          <ac:spMkLst>
            <pc:docMk/>
            <pc:sldMk cId="1137308152" sldId="271"/>
            <ac:spMk id="5" creationId="{40F162A4-9D83-4DB9-AF5D-E99244DE9706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2:53.845" v="306"/>
        <pc:sldMkLst>
          <pc:docMk/>
          <pc:sldMk cId="1035725775" sldId="272"/>
        </pc:sldMkLst>
        <pc:spChg chg="add">
          <ac:chgData name="ANTONIO MORÁN MUÑOZ" userId="S::antonio.moran1@alu.uclm.es::ee72c634-5493-4fae-9738-f5ea0e85df0b" providerId="AD" clId="Web-{273B59C3-B462-417C-A757-E9BE87BDC5CD}" dt="2020-06-01T16:12:53.845" v="306"/>
          <ac:spMkLst>
            <pc:docMk/>
            <pc:sldMk cId="1035725775" sldId="272"/>
            <ac:spMk id="4" creationId="{19F942B2-74C7-40B4-B048-DCA240E53E97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2:57.735" v="307"/>
        <pc:sldMkLst>
          <pc:docMk/>
          <pc:sldMk cId="3704436468" sldId="273"/>
        </pc:sldMkLst>
        <pc:spChg chg="add">
          <ac:chgData name="ANTONIO MORÁN MUÑOZ" userId="S::antonio.moran1@alu.uclm.es::ee72c634-5493-4fae-9738-f5ea0e85df0b" providerId="AD" clId="Web-{273B59C3-B462-417C-A757-E9BE87BDC5CD}" dt="2020-06-01T16:12:57.735" v="307"/>
          <ac:spMkLst>
            <pc:docMk/>
            <pc:sldMk cId="3704436468" sldId="273"/>
            <ac:spMk id="5" creationId="{EA8691E5-099C-4D65-8990-907E3B72826D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03.251" v="308"/>
        <pc:sldMkLst>
          <pc:docMk/>
          <pc:sldMk cId="1576863930" sldId="275"/>
        </pc:sldMkLst>
        <pc:spChg chg="add">
          <ac:chgData name="ANTONIO MORÁN MUÑOZ" userId="S::antonio.moran1@alu.uclm.es::ee72c634-5493-4fae-9738-f5ea0e85df0b" providerId="AD" clId="Web-{273B59C3-B462-417C-A757-E9BE87BDC5CD}" dt="2020-06-01T16:13:03.251" v="308"/>
          <ac:spMkLst>
            <pc:docMk/>
            <pc:sldMk cId="1576863930" sldId="275"/>
            <ac:spMk id="3" creationId="{B0833808-F06B-40C9-8D5E-5EB3B9AB0609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10.485" v="310"/>
        <pc:sldMkLst>
          <pc:docMk/>
          <pc:sldMk cId="1883386304" sldId="276"/>
        </pc:sldMkLst>
        <pc:spChg chg="add">
          <ac:chgData name="ANTONIO MORÁN MUÑOZ" userId="S::antonio.moran1@alu.uclm.es::ee72c634-5493-4fae-9738-f5ea0e85df0b" providerId="AD" clId="Web-{273B59C3-B462-417C-A757-E9BE87BDC5CD}" dt="2020-06-01T16:13:10.485" v="310"/>
          <ac:spMkLst>
            <pc:docMk/>
            <pc:sldMk cId="1883386304" sldId="276"/>
            <ac:spMk id="5" creationId="{1AE36D88-03A4-4CB5-9C94-1990F407568A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18.407" v="311"/>
        <pc:sldMkLst>
          <pc:docMk/>
          <pc:sldMk cId="1849258855" sldId="277"/>
        </pc:sldMkLst>
        <pc:spChg chg="add">
          <ac:chgData name="ANTONIO MORÁN MUÑOZ" userId="S::antonio.moran1@alu.uclm.es::ee72c634-5493-4fae-9738-f5ea0e85df0b" providerId="AD" clId="Web-{273B59C3-B462-417C-A757-E9BE87BDC5CD}" dt="2020-06-01T16:13:18.407" v="311"/>
          <ac:spMkLst>
            <pc:docMk/>
            <pc:sldMk cId="1849258855" sldId="277"/>
            <ac:spMk id="4" creationId="{1BEEEAC2-EBFE-48DA-89AC-0CD02E0C8DB8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21.907" v="312"/>
        <pc:sldMkLst>
          <pc:docMk/>
          <pc:sldMk cId="4156687593" sldId="278"/>
        </pc:sldMkLst>
        <pc:spChg chg="add">
          <ac:chgData name="ANTONIO MORÁN MUÑOZ" userId="S::antonio.moran1@alu.uclm.es::ee72c634-5493-4fae-9738-f5ea0e85df0b" providerId="AD" clId="Web-{273B59C3-B462-417C-A757-E9BE87BDC5CD}" dt="2020-06-01T16:13:21.907" v="312"/>
          <ac:spMkLst>
            <pc:docMk/>
            <pc:sldMk cId="4156687593" sldId="278"/>
            <ac:spMk id="5" creationId="{CAE0904A-7255-4C2D-94C6-5D4E04094BCF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25.235" v="313"/>
        <pc:sldMkLst>
          <pc:docMk/>
          <pc:sldMk cId="3434856423" sldId="279"/>
        </pc:sldMkLst>
        <pc:spChg chg="add">
          <ac:chgData name="ANTONIO MORÁN MUÑOZ" userId="S::antonio.moran1@alu.uclm.es::ee72c634-5493-4fae-9738-f5ea0e85df0b" providerId="AD" clId="Web-{273B59C3-B462-417C-A757-E9BE87BDC5CD}" dt="2020-06-01T16:13:25.235" v="313"/>
          <ac:spMkLst>
            <pc:docMk/>
            <pc:sldMk cId="3434856423" sldId="279"/>
            <ac:spMk id="4" creationId="{E334D1F3-0CA3-4F86-8E8D-8CB8DC2E8016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38.548" v="316"/>
        <pc:sldMkLst>
          <pc:docMk/>
          <pc:sldMk cId="712260493" sldId="281"/>
        </pc:sldMkLst>
        <pc:spChg chg="add">
          <ac:chgData name="ANTONIO MORÁN MUÑOZ" userId="S::antonio.moran1@alu.uclm.es::ee72c634-5493-4fae-9738-f5ea0e85df0b" providerId="AD" clId="Web-{273B59C3-B462-417C-A757-E9BE87BDC5CD}" dt="2020-06-01T16:13:38.548" v="316"/>
          <ac:spMkLst>
            <pc:docMk/>
            <pc:sldMk cId="712260493" sldId="281"/>
            <ac:spMk id="4" creationId="{5AFA36FB-2C57-49A6-8CF9-6D2C481A5B35}"/>
          </ac:spMkLst>
        </pc:spChg>
      </pc:sldChg>
      <pc:sldChg chg="addSp modSp">
        <pc:chgData name="ANTONIO MORÁN MUÑOZ" userId="S::antonio.moran1@alu.uclm.es::ee72c634-5493-4fae-9738-f5ea0e85df0b" providerId="AD" clId="Web-{273B59C3-B462-417C-A757-E9BE87BDC5CD}" dt="2020-06-01T16:13:44.548" v="317"/>
        <pc:sldMkLst>
          <pc:docMk/>
          <pc:sldMk cId="1658647236" sldId="282"/>
        </pc:sldMkLst>
        <pc:spChg chg="add">
          <ac:chgData name="ANTONIO MORÁN MUÑOZ" userId="S::antonio.moran1@alu.uclm.es::ee72c634-5493-4fae-9738-f5ea0e85df0b" providerId="AD" clId="Web-{273B59C3-B462-417C-A757-E9BE87BDC5CD}" dt="2020-06-01T16:13:44.548" v="317"/>
          <ac:spMkLst>
            <pc:docMk/>
            <pc:sldMk cId="1658647236" sldId="282"/>
            <ac:spMk id="6" creationId="{3A0BAA2E-9598-4D36-B95E-838CDB414E79}"/>
          </ac:spMkLst>
        </pc:spChg>
        <pc:spChg chg="mod">
          <ac:chgData name="ANTONIO MORÁN MUÑOZ" userId="S::antonio.moran1@alu.uclm.es::ee72c634-5493-4fae-9738-f5ea0e85df0b" providerId="AD" clId="Web-{273B59C3-B462-417C-A757-E9BE87BDC5CD}" dt="2020-06-01T16:01:39.686" v="2" actId="20577"/>
          <ac:spMkLst>
            <pc:docMk/>
            <pc:sldMk cId="1658647236" sldId="282"/>
            <ac:spMk id="8" creationId="{A72EDB41-3170-43DE-BFB2-D7D8F240F870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34.689" v="315"/>
        <pc:sldMkLst>
          <pc:docMk/>
          <pc:sldMk cId="2756167106" sldId="283"/>
        </pc:sldMkLst>
        <pc:spChg chg="add">
          <ac:chgData name="ANTONIO MORÁN MUÑOZ" userId="S::antonio.moran1@alu.uclm.es::ee72c634-5493-4fae-9738-f5ea0e85df0b" providerId="AD" clId="Web-{273B59C3-B462-417C-A757-E9BE87BDC5CD}" dt="2020-06-01T16:13:34.689" v="315"/>
          <ac:spMkLst>
            <pc:docMk/>
            <pc:sldMk cId="2756167106" sldId="283"/>
            <ac:spMk id="4" creationId="{03C1B52A-CC41-4DAF-B8A9-8D302FE57DFB}"/>
          </ac:spMkLst>
        </pc:spChg>
      </pc:sldChg>
      <pc:sldChg chg="addSp">
        <pc:chgData name="ANTONIO MORÁN MUÑOZ" userId="S::antonio.moran1@alu.uclm.es::ee72c634-5493-4fae-9738-f5ea0e85df0b" providerId="AD" clId="Web-{273B59C3-B462-417C-A757-E9BE87BDC5CD}" dt="2020-06-01T16:13:47.048" v="318"/>
        <pc:sldMkLst>
          <pc:docMk/>
          <pc:sldMk cId="2447863299" sldId="284"/>
        </pc:sldMkLst>
        <pc:spChg chg="add">
          <ac:chgData name="ANTONIO MORÁN MUÑOZ" userId="S::antonio.moran1@alu.uclm.es::ee72c634-5493-4fae-9738-f5ea0e85df0b" providerId="AD" clId="Web-{273B59C3-B462-417C-A757-E9BE87BDC5CD}" dt="2020-06-01T16:13:47.048" v="318"/>
          <ac:spMkLst>
            <pc:docMk/>
            <pc:sldMk cId="2447863299" sldId="284"/>
            <ac:spMk id="4" creationId="{0F6333EC-4F55-443A-B11A-036E5962C976}"/>
          </ac:spMkLst>
        </pc:spChg>
      </pc:sldChg>
      <pc:sldChg chg="addSp delSp modSp">
        <pc:chgData name="ANTONIO MORÁN MUÑOZ" userId="S::antonio.moran1@alu.uclm.es::ee72c634-5493-4fae-9738-f5ea0e85df0b" providerId="AD" clId="Web-{273B59C3-B462-417C-A757-E9BE87BDC5CD}" dt="2020-06-01T16:27:42.130" v="324"/>
        <pc:sldMkLst>
          <pc:docMk/>
          <pc:sldMk cId="1891984210" sldId="285"/>
        </pc:sldMkLst>
        <pc:spChg chg="del">
          <ac:chgData name="ANTONIO MORÁN MUÑOZ" userId="S::antonio.moran1@alu.uclm.es::ee72c634-5493-4fae-9738-f5ea0e85df0b" providerId="AD" clId="Web-{273B59C3-B462-417C-A757-E9BE87BDC5CD}" dt="2020-06-01T16:21:35.206" v="321"/>
          <ac:spMkLst>
            <pc:docMk/>
            <pc:sldMk cId="1891984210" sldId="285"/>
            <ac:spMk id="21" creationId="{38AD043B-913E-446F-8E6C-654D51F2CAC1}"/>
          </ac:spMkLst>
        </pc:spChg>
        <pc:spChg chg="add mod">
          <ac:chgData name="ANTONIO MORÁN MUÑOZ" userId="S::antonio.moran1@alu.uclm.es::ee72c634-5493-4fae-9738-f5ea0e85df0b" providerId="AD" clId="Web-{273B59C3-B462-417C-A757-E9BE87BDC5CD}" dt="2020-06-01T16:23:26.082" v="322"/>
          <ac:spMkLst>
            <pc:docMk/>
            <pc:sldMk cId="1891984210" sldId="285"/>
            <ac:spMk id="97" creationId="{D5E3E756-148C-425B-B148-D0CC9564D725}"/>
          </ac:spMkLst>
        </pc:spChg>
        <pc:picChg chg="add del mod ord">
          <ac:chgData name="ANTONIO MORÁN MUÑOZ" userId="S::antonio.moran1@alu.uclm.es::ee72c634-5493-4fae-9738-f5ea0e85df0b" providerId="AD" clId="Web-{273B59C3-B462-417C-A757-E9BE87BDC5CD}" dt="2020-06-01T16:23:26.082" v="322"/>
          <ac:picMkLst>
            <pc:docMk/>
            <pc:sldMk cId="1891984210" sldId="285"/>
            <ac:picMk id="95" creationId="{D82CBB34-F00B-42C5-B3CF-0AE12D3652D6}"/>
          </ac:picMkLst>
        </pc:picChg>
        <pc:picChg chg="add del mod">
          <ac:chgData name="ANTONIO MORÁN MUÑOZ" userId="S::antonio.moran1@alu.uclm.es::ee72c634-5493-4fae-9738-f5ea0e85df0b" providerId="AD" clId="Web-{273B59C3-B462-417C-A757-E9BE87BDC5CD}" dt="2020-06-01T16:27:42.130" v="324"/>
          <ac:picMkLst>
            <pc:docMk/>
            <pc:sldMk cId="1891984210" sldId="285"/>
            <ac:picMk id="112" creationId="{D5BC550C-BCE1-4AFF-A8F6-17A7CDD0CFAF}"/>
          </ac:picMkLst>
        </pc:picChg>
      </pc:sldChg>
    </pc:docChg>
  </pc:docChgLst>
  <pc:docChgLst>
    <pc:chgData name="ANTONIO MORÁN MUÑOZ" userId="S::antonio.moran1@alu.uclm.es::ee72c634-5493-4fae-9738-f5ea0e85df0b" providerId="AD" clId="Web-{44DA1917-47F9-4B85-B0FF-A5ED7561007F}"/>
    <pc:docChg chg="modSld">
      <pc:chgData name="ANTONIO MORÁN MUÑOZ" userId="S::antonio.moran1@alu.uclm.es::ee72c634-5493-4fae-9738-f5ea0e85df0b" providerId="AD" clId="Web-{44DA1917-47F9-4B85-B0FF-A5ED7561007F}" dt="2020-06-03T16:56:45.534" v="1" actId="20577"/>
      <pc:docMkLst>
        <pc:docMk/>
      </pc:docMkLst>
      <pc:sldChg chg="modSp">
        <pc:chgData name="ANTONIO MORÁN MUÑOZ" userId="S::antonio.moran1@alu.uclm.es::ee72c634-5493-4fae-9738-f5ea0e85df0b" providerId="AD" clId="Web-{44DA1917-47F9-4B85-B0FF-A5ED7561007F}" dt="2020-06-03T16:56:45.534" v="1" actId="20577"/>
        <pc:sldMkLst>
          <pc:docMk/>
          <pc:sldMk cId="2406273178" sldId="256"/>
        </pc:sldMkLst>
        <pc:spChg chg="mod">
          <ac:chgData name="ANTONIO MORÁN MUÑOZ" userId="S::antonio.moran1@alu.uclm.es::ee72c634-5493-4fae-9738-f5ea0e85df0b" providerId="AD" clId="Web-{44DA1917-47F9-4B85-B0FF-A5ED7561007F}" dt="2020-06-03T16:56:45.534" v="1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GABRIEL GÓMEZ LÓPEZ" userId="S::gabriel.gomez3@alu.uclm.es::e1add07d-dcac-4083-9da2-c3244897a483" providerId="AD" clId="Web-{E8844411-41BB-4905-94C6-50F708F07992}"/>
    <pc:docChg chg="addSld delSld modSld">
      <pc:chgData name="GABRIEL GÓMEZ LÓPEZ" userId="S::gabriel.gomez3@alu.uclm.es::e1add07d-dcac-4083-9da2-c3244897a483" providerId="AD" clId="Web-{E8844411-41BB-4905-94C6-50F708F07992}" dt="2020-06-01T15:29:18.098" v="58" actId="1076"/>
      <pc:docMkLst>
        <pc:docMk/>
      </pc:docMkLst>
      <pc:sldChg chg="modSp">
        <pc:chgData name="GABRIEL GÓMEZ LÓPEZ" userId="S::gabriel.gomez3@alu.uclm.es::e1add07d-dcac-4083-9da2-c3244897a483" providerId="AD" clId="Web-{E8844411-41BB-4905-94C6-50F708F07992}" dt="2020-06-01T15:19:57.516" v="34" actId="20577"/>
        <pc:sldMkLst>
          <pc:docMk/>
          <pc:sldMk cId="3704436468" sldId="273"/>
        </pc:sldMkLst>
        <pc:spChg chg="mod">
          <ac:chgData name="GABRIEL GÓMEZ LÓPEZ" userId="S::gabriel.gomez3@alu.uclm.es::e1add07d-dcac-4083-9da2-c3244897a483" providerId="AD" clId="Web-{E8844411-41BB-4905-94C6-50F708F07992}" dt="2020-06-01T15:19:57.516" v="34" actId="20577"/>
          <ac:spMkLst>
            <pc:docMk/>
            <pc:sldMk cId="3704436468" sldId="273"/>
            <ac:spMk id="3" creationId="{CAA46992-0BF4-47A1-AFFD-79899DEEE19B}"/>
          </ac:spMkLst>
        </pc:spChg>
      </pc:sldChg>
      <pc:sldChg chg="new del">
        <pc:chgData name="GABRIEL GÓMEZ LÓPEZ" userId="S::gabriel.gomez3@alu.uclm.es::e1add07d-dcac-4083-9da2-c3244897a483" providerId="AD" clId="Web-{E8844411-41BB-4905-94C6-50F708F07992}" dt="2020-06-01T15:26:56.285" v="39"/>
        <pc:sldMkLst>
          <pc:docMk/>
          <pc:sldMk cId="4138618024" sldId="274"/>
        </pc:sldMkLst>
      </pc:sldChg>
      <pc:sldChg chg="addSp delSp modSp add replId">
        <pc:chgData name="GABRIEL GÓMEZ LÓPEZ" userId="S::gabriel.gomez3@alu.uclm.es::e1add07d-dcac-4083-9da2-c3244897a483" providerId="AD" clId="Web-{E8844411-41BB-4905-94C6-50F708F07992}" dt="2020-06-01T15:29:18.098" v="58" actId="1076"/>
        <pc:sldMkLst>
          <pc:docMk/>
          <pc:sldMk cId="1576863930" sldId="275"/>
        </pc:sldMkLst>
        <pc:spChg chg="mod">
          <ac:chgData name="GABRIEL GÓMEZ LÓPEZ" userId="S::gabriel.gomez3@alu.uclm.es::e1add07d-dcac-4083-9da2-c3244897a483" providerId="AD" clId="Web-{E8844411-41BB-4905-94C6-50F708F07992}" dt="2020-06-01T15:27:19.145" v="45" actId="1076"/>
          <ac:spMkLst>
            <pc:docMk/>
            <pc:sldMk cId="1576863930" sldId="275"/>
            <ac:spMk id="2" creationId="{86148B01-1560-42E9-AACE-F51E29929048}"/>
          </ac:spMkLst>
        </pc:spChg>
        <pc:spChg chg="del">
          <ac:chgData name="GABRIEL GÓMEZ LÓPEZ" userId="S::gabriel.gomez3@alu.uclm.es::e1add07d-dcac-4083-9da2-c3244897a483" providerId="AD" clId="Web-{E8844411-41BB-4905-94C6-50F708F07992}" dt="2020-06-01T15:27:01.348" v="40"/>
          <ac:spMkLst>
            <pc:docMk/>
            <pc:sldMk cId="1576863930" sldId="275"/>
            <ac:spMk id="3" creationId="{CAA46992-0BF4-47A1-AFFD-79899DEEE19B}"/>
          </ac:spMkLst>
        </pc:spChg>
        <pc:spChg chg="add del mod">
          <ac:chgData name="GABRIEL GÓMEZ LÓPEZ" userId="S::gabriel.gomez3@alu.uclm.es::e1add07d-dcac-4083-9da2-c3244897a483" providerId="AD" clId="Web-{E8844411-41BB-4905-94C6-50F708F07992}" dt="2020-06-01T15:27:04.769" v="41"/>
          <ac:spMkLst>
            <pc:docMk/>
            <pc:sldMk cId="1576863930" sldId="275"/>
            <ac:spMk id="6" creationId="{ABFA5CD5-F532-4D6A-B791-6FB62E883158}"/>
          </ac:spMkLst>
        </pc:spChg>
        <pc:picChg chg="mod">
          <ac:chgData name="GABRIEL GÓMEZ LÓPEZ" userId="S::gabriel.gomez3@alu.uclm.es::e1add07d-dcac-4083-9da2-c3244897a483" providerId="AD" clId="Web-{E8844411-41BB-4905-94C6-50F708F07992}" dt="2020-06-01T15:27:08.754" v="42" actId="14100"/>
          <ac:picMkLst>
            <pc:docMk/>
            <pc:sldMk cId="1576863930" sldId="275"/>
            <ac:picMk id="4" creationId="{644C3FE9-29B2-4D23-9725-31D1560FC482}"/>
          </ac:picMkLst>
        </pc:picChg>
        <pc:picChg chg="add mod">
          <ac:chgData name="GABRIEL GÓMEZ LÓPEZ" userId="S::gabriel.gomez3@alu.uclm.es::e1add07d-dcac-4083-9da2-c3244897a483" providerId="AD" clId="Web-{E8844411-41BB-4905-94C6-50F708F07992}" dt="2020-06-01T15:27:38.707" v="47" actId="1076"/>
          <ac:picMkLst>
            <pc:docMk/>
            <pc:sldMk cId="1576863930" sldId="275"/>
            <ac:picMk id="7" creationId="{EDF17D06-C5E1-4974-9B90-067AA073F493}"/>
          </ac:picMkLst>
        </pc:picChg>
        <pc:picChg chg="add mod">
          <ac:chgData name="GABRIEL GÓMEZ LÓPEZ" userId="S::gabriel.gomez3@alu.uclm.es::e1add07d-dcac-4083-9da2-c3244897a483" providerId="AD" clId="Web-{E8844411-41BB-4905-94C6-50F708F07992}" dt="2020-06-01T15:27:51.879" v="49" actId="1076"/>
          <ac:picMkLst>
            <pc:docMk/>
            <pc:sldMk cId="1576863930" sldId="275"/>
            <ac:picMk id="8" creationId="{2D25B725-F707-4A95-B443-80ABAEB6C7B8}"/>
          </ac:picMkLst>
        </pc:picChg>
        <pc:picChg chg="add mod">
          <ac:chgData name="GABRIEL GÓMEZ LÓPEZ" userId="S::gabriel.gomez3@alu.uclm.es::e1add07d-dcac-4083-9da2-c3244897a483" providerId="AD" clId="Web-{E8844411-41BB-4905-94C6-50F708F07992}" dt="2020-06-01T15:29:16.239" v="57" actId="1076"/>
          <ac:picMkLst>
            <pc:docMk/>
            <pc:sldMk cId="1576863930" sldId="275"/>
            <ac:picMk id="9" creationId="{36543D60-85C0-49A0-964C-1EEDFAE756E8}"/>
          </ac:picMkLst>
        </pc:picChg>
        <pc:picChg chg="add mod modCrop">
          <ac:chgData name="GABRIEL GÓMEZ LÓPEZ" userId="S::gabriel.gomez3@alu.uclm.es::e1add07d-dcac-4083-9da2-c3244897a483" providerId="AD" clId="Web-{E8844411-41BB-4905-94C6-50F708F07992}" dt="2020-06-01T15:29:18.098" v="58" actId="1076"/>
          <ac:picMkLst>
            <pc:docMk/>
            <pc:sldMk cId="1576863930" sldId="275"/>
            <ac:picMk id="10" creationId="{DDA340BA-B538-4431-A867-B76539F27BFA}"/>
          </ac:picMkLst>
        </pc:picChg>
      </pc:sldChg>
    </pc:docChg>
  </pc:docChgLst>
  <pc:docChgLst>
    <pc:chgData name="ANTONIO MORÁN MUÑOZ" userId="S::antonio.moran1@alu.uclm.es::ee72c634-5493-4fae-9738-f5ea0e85df0b" providerId="AD" clId="Web-{CEBD0D67-16D8-4E84-B8CD-F7D63822BAC5}"/>
    <pc:docChg chg="modSld">
      <pc:chgData name="ANTONIO MORÁN MUÑOZ" userId="S::antonio.moran1@alu.uclm.es::ee72c634-5493-4fae-9738-f5ea0e85df0b" providerId="AD" clId="Web-{CEBD0D67-16D8-4E84-B8CD-F7D63822BAC5}" dt="2020-06-03T17:15:44.407" v="17" actId="20577"/>
      <pc:docMkLst>
        <pc:docMk/>
      </pc:docMkLst>
      <pc:sldChg chg="addSp delSp modSp">
        <pc:chgData name="ANTONIO MORÁN MUÑOZ" userId="S::antonio.moran1@alu.uclm.es::ee72c634-5493-4fae-9738-f5ea0e85df0b" providerId="AD" clId="Web-{CEBD0D67-16D8-4E84-B8CD-F7D63822BAC5}" dt="2020-06-03T17:14:38.766" v="15" actId="20577"/>
        <pc:sldMkLst>
          <pc:docMk/>
          <pc:sldMk cId="4012183290" sldId="259"/>
        </pc:sldMkLst>
        <pc:spChg chg="mod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2" creationId="{86148B01-1560-42E9-AACE-F51E29929048}"/>
          </ac:spMkLst>
        </pc:spChg>
        <pc:spChg chg="mod ord">
          <ac:chgData name="ANTONIO MORÁN MUÑOZ" userId="S::antonio.moran1@alu.uclm.es::ee72c634-5493-4fae-9738-f5ea0e85df0b" providerId="AD" clId="Web-{CEBD0D67-16D8-4E84-B8CD-F7D63822BAC5}" dt="2020-06-03T17:14:38.766" v="15" actId="20577"/>
          <ac:spMkLst>
            <pc:docMk/>
            <pc:sldMk cId="4012183290" sldId="259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40" creationId="{10BD6D75-DEF3-4112-8F7D-A1D9C1CA7CCA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42" creationId="{F5A91F73-E1F6-4091-99BA-5F982EE7EA04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44" creationId="{A40EF8D0-36D1-40B8-B627-8A6296F25EC2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46" creationId="{AA8F63D4-23BE-4683-98FF-C9132869B0CB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51" creationId="{DB1233A4-1716-4867-BB4D-716D3A129F50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55" creationId="{03E0B358-B35E-4FA2-9A57-EB5BE01DC932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2:34.967" v="4"/>
          <ac:spMkLst>
            <pc:docMk/>
            <pc:sldMk cId="4012183290" sldId="259"/>
            <ac:spMk id="57" creationId="{53E088EE-DD0C-4BC7-B3A7-7EFAB62A94C0}"/>
          </ac:spMkLst>
        </pc:spChg>
        <pc:picChg chg="mod">
          <ac:chgData name="ANTONIO MORÁN MUÑOZ" userId="S::antonio.moran1@alu.uclm.es::ee72c634-5493-4fae-9738-f5ea0e85df0b" providerId="AD" clId="Web-{CEBD0D67-16D8-4E84-B8CD-F7D63822BAC5}" dt="2020-06-03T17:12:34.967" v="4"/>
          <ac:picMkLst>
            <pc:docMk/>
            <pc:sldMk cId="4012183290" sldId="259"/>
            <ac:picMk id="5" creationId="{D183267E-5A82-4A9C-8CF3-525C28BF9515}"/>
          </ac:picMkLst>
        </pc:picChg>
        <pc:picChg chg="mod">
          <ac:chgData name="ANTONIO MORÁN MUÑOZ" userId="S::antonio.moran1@alu.uclm.es::ee72c634-5493-4fae-9738-f5ea0e85df0b" providerId="AD" clId="Web-{CEBD0D67-16D8-4E84-B8CD-F7D63822BAC5}" dt="2020-06-03T17:12:34.967" v="4"/>
          <ac:picMkLst>
            <pc:docMk/>
            <pc:sldMk cId="4012183290" sldId="259"/>
            <ac:picMk id="6" creationId="{54FA10C9-9C6C-4D3D-BB59-EDACEB45F5F8}"/>
          </ac:picMkLst>
        </pc:picChg>
        <pc:picChg chg="mod">
          <ac:chgData name="ANTONIO MORÁN MUÑOZ" userId="S::antonio.moran1@alu.uclm.es::ee72c634-5493-4fae-9738-f5ea0e85df0b" providerId="AD" clId="Web-{CEBD0D67-16D8-4E84-B8CD-F7D63822BAC5}" dt="2020-06-03T17:12:34.967" v="4"/>
          <ac:picMkLst>
            <pc:docMk/>
            <pc:sldMk cId="4012183290" sldId="259"/>
            <ac:picMk id="7" creationId="{BC1DCA2E-16A4-4FA5-B672-419DF8A7F85D}"/>
          </ac:picMkLst>
        </pc:picChg>
        <pc:cxnChg chg="add">
          <ac:chgData name="ANTONIO MORÁN MUÑOZ" userId="S::antonio.moran1@alu.uclm.es::ee72c634-5493-4fae-9738-f5ea0e85df0b" providerId="AD" clId="Web-{CEBD0D67-16D8-4E84-B8CD-F7D63822BAC5}" dt="2020-06-03T17:12:34.967" v="4"/>
          <ac:cxnSpMkLst>
            <pc:docMk/>
            <pc:sldMk cId="4012183290" sldId="259"/>
            <ac:cxnSpMk id="53" creationId="{13AF57B2-D260-4CF6-956F-33E56BCFBEF1}"/>
          </ac:cxnSpMkLst>
        </pc:cxnChg>
      </pc:sldChg>
      <pc:sldChg chg="addSp delSp modSp">
        <pc:chgData name="ANTONIO MORÁN MUÑOZ" userId="S::antonio.moran1@alu.uclm.es::ee72c634-5493-4fae-9738-f5ea0e85df0b" providerId="AD" clId="Web-{CEBD0D67-16D8-4E84-B8CD-F7D63822BAC5}" dt="2020-06-03T17:14:25.781" v="12" actId="20577"/>
        <pc:sldMkLst>
          <pc:docMk/>
          <pc:sldMk cId="3543972684" sldId="287"/>
        </pc:sldMkLst>
        <pc:spChg chg="mod">
          <ac:chgData name="ANTONIO MORÁN MUÑOZ" userId="S::antonio.moran1@alu.uclm.es::ee72c634-5493-4fae-9738-f5ea0e85df0b" providerId="AD" clId="Web-{CEBD0D67-16D8-4E84-B8CD-F7D63822BAC5}" dt="2020-06-03T17:12:52.545" v="5"/>
          <ac:spMkLst>
            <pc:docMk/>
            <pc:sldMk cId="3543972684" sldId="287"/>
            <ac:spMk id="2" creationId="{86148B01-1560-42E9-AACE-F51E29929048}"/>
          </ac:spMkLst>
        </pc:spChg>
        <pc:spChg chg="mod ord">
          <ac:chgData name="ANTONIO MORÁN MUÑOZ" userId="S::antonio.moran1@alu.uclm.es::ee72c634-5493-4fae-9738-f5ea0e85df0b" providerId="AD" clId="Web-{CEBD0D67-16D8-4E84-B8CD-F7D63822BAC5}" dt="2020-06-03T17:14:25.781" v="12" actId="20577"/>
          <ac:spMkLst>
            <pc:docMk/>
            <pc:sldMk cId="3543972684" sldId="287"/>
            <ac:spMk id="3" creationId="{CAA46992-0BF4-47A1-AFFD-79899DEEE19B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52.545" v="5"/>
          <ac:spMkLst>
            <pc:docMk/>
            <pc:sldMk cId="3543972684" sldId="287"/>
            <ac:spMk id="42" creationId="{10BD6D75-DEF3-4112-8F7D-A1D9C1CA7CCA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52.545" v="5"/>
          <ac:spMkLst>
            <pc:docMk/>
            <pc:sldMk cId="3543972684" sldId="287"/>
            <ac:spMk id="44" creationId="{F5A91F73-E1F6-4091-99BA-5F982EE7EA04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52.545" v="5"/>
          <ac:spMkLst>
            <pc:docMk/>
            <pc:sldMk cId="3543972684" sldId="287"/>
            <ac:spMk id="46" creationId="{A40EF8D0-36D1-40B8-B627-8A6296F25EC2}"/>
          </ac:spMkLst>
        </pc:spChg>
        <pc:spChg chg="del">
          <ac:chgData name="ANTONIO MORÁN MUÑOZ" userId="S::antonio.moran1@alu.uclm.es::ee72c634-5493-4fae-9738-f5ea0e85df0b" providerId="AD" clId="Web-{CEBD0D67-16D8-4E84-B8CD-F7D63822BAC5}" dt="2020-06-03T17:12:52.545" v="5"/>
          <ac:spMkLst>
            <pc:docMk/>
            <pc:sldMk cId="3543972684" sldId="287"/>
            <ac:spMk id="48" creationId="{AA8F63D4-23BE-4683-98FF-C9132869B0CB}"/>
          </ac:spMkLst>
        </pc:spChg>
        <pc:spChg chg="add del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53" creationId="{D9F78F0C-DE39-45E6-833A-85F5AE18EB7A}"/>
          </ac:spMkLst>
        </pc:spChg>
        <pc:spChg chg="add del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57" creationId="{0A0FAAD2-846D-4CB0-BE3A-2A4EEFD24FF4}"/>
          </ac:spMkLst>
        </pc:spChg>
        <pc:spChg chg="add del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59" creationId="{B2A04922-A5F8-46F1-A73E-1D154E309C34}"/>
          </ac:spMkLst>
        </pc:spChg>
        <pc:spChg chg="add del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61" creationId="{39E5DA3E-FDB9-4240-A8E0-7A39C2F4DDD1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66" creationId="{DB1233A4-1716-4867-BB4D-716D3A129F50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70" creationId="{03E0B358-B35E-4FA2-9A57-EB5BE01DC932}"/>
          </ac:spMkLst>
        </pc:spChg>
        <pc:spChg chg="add">
          <ac:chgData name="ANTONIO MORÁN MUÑOZ" userId="S::antonio.moran1@alu.uclm.es::ee72c634-5493-4fae-9738-f5ea0e85df0b" providerId="AD" clId="Web-{CEBD0D67-16D8-4E84-B8CD-F7D63822BAC5}" dt="2020-06-03T17:13:49.437" v="11"/>
          <ac:spMkLst>
            <pc:docMk/>
            <pc:sldMk cId="3543972684" sldId="287"/>
            <ac:spMk id="72" creationId="{53E088EE-DD0C-4BC7-B3A7-7EFAB62A94C0}"/>
          </ac:spMkLst>
        </pc:spChg>
        <pc:picChg chg="mod">
          <ac:chgData name="ANTONIO MORÁN MUÑOZ" userId="S::antonio.moran1@alu.uclm.es::ee72c634-5493-4fae-9738-f5ea0e85df0b" providerId="AD" clId="Web-{CEBD0D67-16D8-4E84-B8CD-F7D63822BAC5}" dt="2020-06-03T17:13:49.437" v="11"/>
          <ac:picMkLst>
            <pc:docMk/>
            <pc:sldMk cId="3543972684" sldId="287"/>
            <ac:picMk id="4" creationId="{49411305-BDDE-46E2-8D9A-20C8412CE3B7}"/>
          </ac:picMkLst>
        </pc:picChg>
        <pc:picChg chg="mod">
          <ac:chgData name="ANTONIO MORÁN MUÑOZ" userId="S::antonio.moran1@alu.uclm.es::ee72c634-5493-4fae-9738-f5ea0e85df0b" providerId="AD" clId="Web-{CEBD0D67-16D8-4E84-B8CD-F7D63822BAC5}" dt="2020-06-03T17:13:49.437" v="11"/>
          <ac:picMkLst>
            <pc:docMk/>
            <pc:sldMk cId="3543972684" sldId="287"/>
            <ac:picMk id="5" creationId="{11390370-0C00-4629-A80E-AA536B38196B}"/>
          </ac:picMkLst>
        </pc:picChg>
        <pc:picChg chg="mod">
          <ac:chgData name="ANTONIO MORÁN MUÑOZ" userId="S::antonio.moran1@alu.uclm.es::ee72c634-5493-4fae-9738-f5ea0e85df0b" providerId="AD" clId="Web-{CEBD0D67-16D8-4E84-B8CD-F7D63822BAC5}" dt="2020-06-03T17:13:49.437" v="11"/>
          <ac:picMkLst>
            <pc:docMk/>
            <pc:sldMk cId="3543972684" sldId="287"/>
            <ac:picMk id="6" creationId="{8C117FF9-B4FE-4A49-B7DC-76F6E65B713A}"/>
          </ac:picMkLst>
        </pc:picChg>
        <pc:cxnChg chg="add del">
          <ac:chgData name="ANTONIO MORÁN MUÑOZ" userId="S::antonio.moran1@alu.uclm.es::ee72c634-5493-4fae-9738-f5ea0e85df0b" providerId="AD" clId="Web-{CEBD0D67-16D8-4E84-B8CD-F7D63822BAC5}" dt="2020-06-03T17:13:49.437" v="11"/>
          <ac:cxnSpMkLst>
            <pc:docMk/>
            <pc:sldMk cId="3543972684" sldId="287"/>
            <ac:cxnSpMk id="55" creationId="{EDFA1E1A-4846-4F28-A318-11552E8BB7A0}"/>
          </ac:cxnSpMkLst>
        </pc:cxnChg>
        <pc:cxnChg chg="add">
          <ac:chgData name="ANTONIO MORÁN MUÑOZ" userId="S::antonio.moran1@alu.uclm.es::ee72c634-5493-4fae-9738-f5ea0e85df0b" providerId="AD" clId="Web-{CEBD0D67-16D8-4E84-B8CD-F7D63822BAC5}" dt="2020-06-03T17:13:49.437" v="11"/>
          <ac:cxnSpMkLst>
            <pc:docMk/>
            <pc:sldMk cId="3543972684" sldId="287"/>
            <ac:cxnSpMk id="68" creationId="{13AF57B2-D260-4CF6-956F-33E56BCFBEF1}"/>
          </ac:cxnSpMkLst>
        </pc:cxnChg>
      </pc:sldChg>
    </pc:docChg>
  </pc:docChgLst>
  <pc:docChgLst>
    <pc:chgData name="ANTONIO MORÁN MUÑOZ" userId="S::antonio.moran1@alu.uclm.es::ee72c634-5493-4fae-9738-f5ea0e85df0b" providerId="AD" clId="Web-{BBF080D3-DF11-48AA-9D13-329C8FD5D5C7}"/>
    <pc:docChg chg="modSld">
      <pc:chgData name="ANTONIO MORÁN MUÑOZ" userId="S::antonio.moran1@alu.uclm.es::ee72c634-5493-4fae-9738-f5ea0e85df0b" providerId="AD" clId="Web-{BBF080D3-DF11-48AA-9D13-329C8FD5D5C7}" dt="2020-06-04T13:38:26.768" v="33"/>
      <pc:docMkLst>
        <pc:docMk/>
      </pc:docMkLst>
      <pc:sldChg chg="addSp modSp">
        <pc:chgData name="ANTONIO MORÁN MUÑOZ" userId="S::antonio.moran1@alu.uclm.es::ee72c634-5493-4fae-9738-f5ea0e85df0b" providerId="AD" clId="Web-{BBF080D3-DF11-48AA-9D13-329C8FD5D5C7}" dt="2020-06-04T13:38:26.768" v="33"/>
        <pc:sldMkLst>
          <pc:docMk/>
          <pc:sldMk cId="4012183290" sldId="259"/>
        </pc:sldMkLst>
        <pc:spChg chg="mod">
          <ac:chgData name="ANTONIO MORÁN MUÑOZ" userId="S::antonio.moran1@alu.uclm.es::ee72c634-5493-4fae-9738-f5ea0e85df0b" providerId="AD" clId="Web-{BBF080D3-DF11-48AA-9D13-329C8FD5D5C7}" dt="2020-06-04T11:49:19.448" v="2" actId="20577"/>
          <ac:spMkLst>
            <pc:docMk/>
            <pc:sldMk cId="4012183290" sldId="259"/>
            <ac:spMk id="3" creationId="{CAA46992-0BF4-47A1-AFFD-79899DEEE19B}"/>
          </ac:spMkLst>
        </pc:spChg>
        <pc:spChg chg="add">
          <ac:chgData name="ANTONIO MORÁN MUÑOZ" userId="S::antonio.moran1@alu.uclm.es::ee72c634-5493-4fae-9738-f5ea0e85df0b" providerId="AD" clId="Web-{BBF080D3-DF11-48AA-9D13-329C8FD5D5C7}" dt="2020-06-04T13:38:26.768" v="33"/>
          <ac:spMkLst>
            <pc:docMk/>
            <pc:sldMk cId="4012183290" sldId="259"/>
            <ac:spMk id="4" creationId="{22239C55-714F-456D-8968-8890D9C4576F}"/>
          </ac:spMkLst>
        </pc:spChg>
      </pc:sldChg>
      <pc:sldChg chg="modSp">
        <pc:chgData name="ANTONIO MORÁN MUÑOZ" userId="S::antonio.moran1@alu.uclm.es::ee72c634-5493-4fae-9738-f5ea0e85df0b" providerId="AD" clId="Web-{BBF080D3-DF11-48AA-9D13-329C8FD5D5C7}" dt="2020-06-04T13:18:35.671" v="31" actId="20577"/>
        <pc:sldMkLst>
          <pc:docMk/>
          <pc:sldMk cId="3572347138" sldId="269"/>
        </pc:sldMkLst>
        <pc:graphicFrameChg chg="modGraphic">
          <ac:chgData name="ANTONIO MORÁN MUÑOZ" userId="S::antonio.moran1@alu.uclm.es::ee72c634-5493-4fae-9738-f5ea0e85df0b" providerId="AD" clId="Web-{BBF080D3-DF11-48AA-9D13-329C8FD5D5C7}" dt="2020-06-04T13:18:35.671" v="31" actId="20577"/>
          <ac:graphicFrameMkLst>
            <pc:docMk/>
            <pc:sldMk cId="3572347138" sldId="269"/>
            <ac:graphicFrameMk id="7" creationId="{11C8A192-3A6F-4AEE-AC1C-E1500557A0E5}"/>
          </ac:graphicFrameMkLst>
        </pc:graphicFrameChg>
      </pc:sldChg>
      <pc:sldChg chg="addSp">
        <pc:chgData name="ANTONIO MORÁN MUÑOZ" userId="S::antonio.moran1@alu.uclm.es::ee72c634-5493-4fae-9738-f5ea0e85df0b" providerId="AD" clId="Web-{BBF080D3-DF11-48AA-9D13-329C8FD5D5C7}" dt="2020-06-04T13:38:23.221" v="32"/>
        <pc:sldMkLst>
          <pc:docMk/>
          <pc:sldMk cId="3543972684" sldId="287"/>
        </pc:sldMkLst>
        <pc:spChg chg="add">
          <ac:chgData name="ANTONIO MORÁN MUÑOZ" userId="S::antonio.moran1@alu.uclm.es::ee72c634-5493-4fae-9738-f5ea0e85df0b" providerId="AD" clId="Web-{BBF080D3-DF11-48AA-9D13-329C8FD5D5C7}" dt="2020-06-04T13:38:23.221" v="32"/>
          <ac:spMkLst>
            <pc:docMk/>
            <pc:sldMk cId="3543972684" sldId="287"/>
            <ac:spMk id="7" creationId="{A99D98E8-6B7E-43DC-B900-C647D9DE2D03}"/>
          </ac:spMkLst>
        </pc:spChg>
      </pc:sldChg>
    </pc:docChg>
  </pc:docChgLst>
  <pc:docChgLst>
    <pc:chgData name="GABRIEL GÓMEZ LÓPEZ" userId="S::gabriel.gomez3@alu.uclm.es::e1add07d-dcac-4083-9da2-c3244897a483" providerId="AD" clId="Web-{CE5C4220-3085-4C0E-8875-00470D6CD593}"/>
    <pc:docChg chg="modSld">
      <pc:chgData name="GABRIEL GÓMEZ LÓPEZ" userId="S::gabriel.gomez3@alu.uclm.es::e1add07d-dcac-4083-9da2-c3244897a483" providerId="AD" clId="Web-{CE5C4220-3085-4C0E-8875-00470D6CD593}" dt="2020-06-03T16:45:00.715" v="10" actId="1076"/>
      <pc:docMkLst>
        <pc:docMk/>
      </pc:docMkLst>
      <pc:sldChg chg="addSp delSp modSp">
        <pc:chgData name="GABRIEL GÓMEZ LÓPEZ" userId="S::gabriel.gomez3@alu.uclm.es::e1add07d-dcac-4083-9da2-c3244897a483" providerId="AD" clId="Web-{CE5C4220-3085-4C0E-8875-00470D6CD593}" dt="2020-06-03T16:45:00.715" v="10" actId="1076"/>
        <pc:sldMkLst>
          <pc:docMk/>
          <pc:sldMk cId="1507037820" sldId="286"/>
        </pc:sldMkLst>
        <pc:spChg chg="ord">
          <ac:chgData name="GABRIEL GÓMEZ LÓPEZ" userId="S::gabriel.gomez3@alu.uclm.es::e1add07d-dcac-4083-9da2-c3244897a483" providerId="AD" clId="Web-{CE5C4220-3085-4C0E-8875-00470D6CD593}" dt="2020-06-03T16:44:50.387" v="8"/>
          <ac:spMkLst>
            <pc:docMk/>
            <pc:sldMk cId="1507037820" sldId="286"/>
            <ac:spMk id="2" creationId="{86148B01-1560-42E9-AACE-F51E29929048}"/>
          </ac:spMkLst>
        </pc:spChg>
        <pc:spChg chg="ord">
          <ac:chgData name="GABRIEL GÓMEZ LÓPEZ" userId="S::gabriel.gomez3@alu.uclm.es::e1add07d-dcac-4083-9da2-c3244897a483" providerId="AD" clId="Web-{CE5C4220-3085-4C0E-8875-00470D6CD593}" dt="2020-06-03T16:44:55.277" v="9"/>
          <ac:spMkLst>
            <pc:docMk/>
            <pc:sldMk cId="1507037820" sldId="286"/>
            <ac:spMk id="9" creationId="{98DF0F13-5E65-4CD2-B8B6-39926545E771}"/>
          </ac:spMkLst>
        </pc:spChg>
        <pc:picChg chg="del">
          <ac:chgData name="GABRIEL GÓMEZ LÓPEZ" userId="S::gabriel.gomez3@alu.uclm.es::e1add07d-dcac-4083-9da2-c3244897a483" providerId="AD" clId="Web-{CE5C4220-3085-4C0E-8875-00470D6CD593}" dt="2020-06-03T16:44:26.074" v="1"/>
          <ac:picMkLst>
            <pc:docMk/>
            <pc:sldMk cId="1507037820" sldId="286"/>
            <ac:picMk id="5" creationId="{D0E5C128-7672-45C6-A094-E3A8EB93F1D1}"/>
          </ac:picMkLst>
        </pc:picChg>
        <pc:picChg chg="add mod">
          <ac:chgData name="GABRIEL GÓMEZ LÓPEZ" userId="S::gabriel.gomez3@alu.uclm.es::e1add07d-dcac-4083-9da2-c3244897a483" providerId="AD" clId="Web-{CE5C4220-3085-4C0E-8875-00470D6CD593}" dt="2020-06-03T16:45:00.715" v="10" actId="1076"/>
          <ac:picMkLst>
            <pc:docMk/>
            <pc:sldMk cId="1507037820" sldId="286"/>
            <ac:picMk id="6" creationId="{B253D4C5-CC8F-44E4-8CF5-F767DC762BDC}"/>
          </ac:picMkLst>
        </pc:picChg>
      </pc:sldChg>
    </pc:docChg>
  </pc:docChgLst>
  <pc:docChgLst>
    <pc:chgData name="ANTONIO MORÁN MUÑOZ" userId="S::antonio.moran1@alu.uclm.es::ee72c634-5493-4fae-9738-f5ea0e85df0b" providerId="AD" clId="Web-{CD49ADE7-F1A3-48D8-BFF3-75C0B894BE20}"/>
    <pc:docChg chg="addSld modSld sldOrd addMainMaster delMainMaster">
      <pc:chgData name="ANTONIO MORÁN MUÑOZ" userId="S::antonio.moran1@alu.uclm.es::ee72c634-5493-4fae-9738-f5ea0e85df0b" providerId="AD" clId="Web-{CD49ADE7-F1A3-48D8-BFF3-75C0B894BE20}" dt="2020-05-31T17:25:12.683" v="495" actId="20577"/>
      <pc:docMkLst>
        <pc:docMk/>
      </pc:docMkLst>
      <pc:sldChg chg="modSp mod modClrScheme chgLayout">
        <pc:chgData name="ANTONIO MORÁN MUÑOZ" userId="S::antonio.moran1@alu.uclm.es::ee72c634-5493-4fae-9738-f5ea0e85df0b" providerId="AD" clId="Web-{CD49ADE7-F1A3-48D8-BFF3-75C0B894BE20}" dt="2020-05-31T17:09:39.910" v="174" actId="1076"/>
        <pc:sldMkLst>
          <pc:docMk/>
          <pc:sldMk cId="2406273178" sldId="256"/>
        </pc:sldMkLst>
        <pc:spChg chg="mod ord">
          <ac:chgData name="ANTONIO MORÁN MUÑOZ" userId="S::antonio.moran1@alu.uclm.es::ee72c634-5493-4fae-9738-f5ea0e85df0b" providerId="AD" clId="Web-{CD49ADE7-F1A3-48D8-BFF3-75C0B894BE20}" dt="2020-05-31T17:09:29.346" v="171" actId="14100"/>
          <ac:spMkLst>
            <pc:docMk/>
            <pc:sldMk cId="2406273178" sldId="256"/>
            <ac:spMk id="2" creationId="{00000000-0000-0000-0000-000000000000}"/>
          </ac:spMkLst>
        </pc:spChg>
        <pc:spChg chg="mod ord">
          <ac:chgData name="ANTONIO MORÁN MUÑOZ" userId="S::antonio.moran1@alu.uclm.es::ee72c634-5493-4fae-9738-f5ea0e85df0b" providerId="AD" clId="Web-{CD49ADE7-F1A3-48D8-BFF3-75C0B894BE20}" dt="2020-05-31T17:09:22.378" v="170" actId="14100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ANTONIO MORÁN MUÑOZ" userId="S::antonio.moran1@alu.uclm.es::ee72c634-5493-4fae-9738-f5ea0e85df0b" providerId="AD" clId="Web-{CD49ADE7-F1A3-48D8-BFF3-75C0B894BE20}" dt="2020-05-31T17:09:39.910" v="174" actId="1076"/>
          <ac:picMkLst>
            <pc:docMk/>
            <pc:sldMk cId="2406273178" sldId="256"/>
            <ac:picMk id="4" creationId="{CC864E89-ABD8-4BEF-B871-DF136C1706C5}"/>
          </ac:picMkLst>
        </pc:picChg>
      </pc:sldChg>
      <pc:sldChg chg="addSp delSp modSp new mod setBg">
        <pc:chgData name="ANTONIO MORÁN MUÑOZ" userId="S::antonio.moran1@alu.uclm.es::ee72c634-5493-4fae-9738-f5ea0e85df0b" providerId="AD" clId="Web-{CD49ADE7-F1A3-48D8-BFF3-75C0B894BE20}" dt="2020-05-31T17:14:02.316" v="337"/>
        <pc:sldMkLst>
          <pc:docMk/>
          <pc:sldMk cId="609077961" sldId="257"/>
        </pc:sldMkLst>
        <pc:spChg chg="mod">
          <ac:chgData name="ANTONIO MORÁN MUÑOZ" userId="S::antonio.moran1@alu.uclm.es::ee72c634-5493-4fae-9738-f5ea0e85df0b" providerId="AD" clId="Web-{CD49ADE7-F1A3-48D8-BFF3-75C0B894BE20}" dt="2020-05-31T17:14:02.316" v="337"/>
          <ac:spMkLst>
            <pc:docMk/>
            <pc:sldMk cId="609077961" sldId="257"/>
            <ac:spMk id="2" creationId="{C918088A-CF3D-4F18-BD4B-2F817BCADC3C}"/>
          </ac:spMkLst>
        </pc:spChg>
        <pc:spChg chg="del mod">
          <ac:chgData name="ANTONIO MORÁN MUÑOZ" userId="S::antonio.moran1@alu.uclm.es::ee72c634-5493-4fae-9738-f5ea0e85df0b" providerId="AD" clId="Web-{CD49ADE7-F1A3-48D8-BFF3-75C0B894BE20}" dt="2020-05-31T17:14:02.316" v="337"/>
          <ac:spMkLst>
            <pc:docMk/>
            <pc:sldMk cId="609077961" sldId="257"/>
            <ac:spMk id="3" creationId="{38DF48E9-1068-4794-B2AD-1CA28953C3A6}"/>
          </ac:spMkLst>
        </pc:spChg>
        <pc:spChg chg="add">
          <ac:chgData name="ANTONIO MORÁN MUÑOZ" userId="S::antonio.moran1@alu.uclm.es::ee72c634-5493-4fae-9738-f5ea0e85df0b" providerId="AD" clId="Web-{CD49ADE7-F1A3-48D8-BFF3-75C0B894BE20}" dt="2020-05-31T17:14:02.316" v="337"/>
          <ac:spMkLst>
            <pc:docMk/>
            <pc:sldMk cId="609077961" sldId="257"/>
            <ac:spMk id="9" creationId="{83529AFD-5A84-4419-9390-0E9584F35DC8}"/>
          </ac:spMkLst>
        </pc:spChg>
        <pc:spChg chg="add">
          <ac:chgData name="ANTONIO MORÁN MUÑOZ" userId="S::antonio.moran1@alu.uclm.es::ee72c634-5493-4fae-9738-f5ea0e85df0b" providerId="AD" clId="Web-{CD49ADE7-F1A3-48D8-BFF3-75C0B894BE20}" dt="2020-05-31T17:14:02.316" v="337"/>
          <ac:spMkLst>
            <pc:docMk/>
            <pc:sldMk cId="609077961" sldId="257"/>
            <ac:spMk id="11" creationId="{D1FFD9C4-5E6D-4E44-8CCD-24EF7B6FF149}"/>
          </ac:spMkLst>
        </pc:spChg>
        <pc:spChg chg="add">
          <ac:chgData name="ANTONIO MORÁN MUÑOZ" userId="S::antonio.moran1@alu.uclm.es::ee72c634-5493-4fae-9738-f5ea0e85df0b" providerId="AD" clId="Web-{CD49ADE7-F1A3-48D8-BFF3-75C0B894BE20}" dt="2020-05-31T17:14:02.316" v="337"/>
          <ac:spMkLst>
            <pc:docMk/>
            <pc:sldMk cId="609077961" sldId="257"/>
            <ac:spMk id="13" creationId="{6B3B2DB5-1B01-4A7A-B79B-E180757E6145}"/>
          </ac:spMkLst>
        </pc:spChg>
        <pc:graphicFrameChg chg="add">
          <ac:chgData name="ANTONIO MORÁN MUÑOZ" userId="S::antonio.moran1@alu.uclm.es::ee72c634-5493-4fae-9738-f5ea0e85df0b" providerId="AD" clId="Web-{CD49ADE7-F1A3-48D8-BFF3-75C0B894BE20}" dt="2020-05-31T17:14:02.316" v="337"/>
          <ac:graphicFrameMkLst>
            <pc:docMk/>
            <pc:sldMk cId="609077961" sldId="257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14:43.679" v="340" actId="20577"/>
        <pc:sldMkLst>
          <pc:docMk/>
          <pc:sldMk cId="761617546" sldId="258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14:43.679" v="340" actId="20577"/>
          <ac:graphicFrameMkLst>
            <pc:docMk/>
            <pc:sldMk cId="761617546" sldId="258"/>
            <ac:graphicFrameMk id="5" creationId="{C51D0EDB-F745-4AFA-9615-2A7F2B48A59B}"/>
          </ac:graphicFrameMkLst>
        </pc:graphicFrameChg>
      </pc:sldChg>
      <pc:sldChg chg="modSp new">
        <pc:chgData name="ANTONIO MORÁN MUÑOZ" userId="S::antonio.moran1@alu.uclm.es::ee72c634-5493-4fae-9738-f5ea0e85df0b" providerId="AD" clId="Web-{CD49ADE7-F1A3-48D8-BFF3-75C0B894BE20}" dt="2020-05-31T17:22:33.617" v="359" actId="20577"/>
        <pc:sldMkLst>
          <pc:docMk/>
          <pc:sldMk cId="4012183290" sldId="259"/>
        </pc:sldMkLst>
        <pc:spChg chg="mod">
          <ac:chgData name="ANTONIO MORÁN MUÑOZ" userId="S::antonio.moran1@alu.uclm.es::ee72c634-5493-4fae-9738-f5ea0e85df0b" providerId="AD" clId="Web-{CD49ADE7-F1A3-48D8-BFF3-75C0B894BE20}" dt="2020-05-31T17:22:33.617" v="359" actId="20577"/>
          <ac:spMkLst>
            <pc:docMk/>
            <pc:sldMk cId="4012183290" sldId="259"/>
            <ac:spMk id="2" creationId="{86148B01-1560-42E9-AACE-F51E29929048}"/>
          </ac:spMkLst>
        </pc:spChg>
      </pc:sldChg>
      <pc:sldChg chg="modSp add ord replId">
        <pc:chgData name="ANTONIO MORÁN MUÑOZ" userId="S::antonio.moran1@alu.uclm.es::ee72c634-5493-4fae-9738-f5ea0e85df0b" providerId="AD" clId="Web-{CD49ADE7-F1A3-48D8-BFF3-75C0B894BE20}" dt="2020-05-31T17:23:22.007" v="369" actId="20577"/>
        <pc:sldMkLst>
          <pc:docMk/>
          <pc:sldMk cId="831123298" sldId="260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23:22.007" v="369" actId="20577"/>
          <ac:graphicFrameMkLst>
            <pc:docMk/>
            <pc:sldMk cId="831123298" sldId="260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23:30.976" v="371" actId="20577"/>
        <pc:sldMkLst>
          <pc:docMk/>
          <pc:sldMk cId="543963541" sldId="261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23:30.976" v="371" actId="20577"/>
          <ac:graphicFrameMkLst>
            <pc:docMk/>
            <pc:sldMk cId="543963541" sldId="261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23:48.257" v="373" actId="20577"/>
        <pc:sldMkLst>
          <pc:docMk/>
          <pc:sldMk cId="3253077131" sldId="262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23:48.257" v="373" actId="20577"/>
          <ac:graphicFrameMkLst>
            <pc:docMk/>
            <pc:sldMk cId="3253077131" sldId="262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23:57.789" v="375" actId="20577"/>
        <pc:sldMkLst>
          <pc:docMk/>
          <pc:sldMk cId="1301000709" sldId="263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23:57.789" v="375" actId="20577"/>
          <ac:graphicFrameMkLst>
            <pc:docMk/>
            <pc:sldMk cId="1301000709" sldId="263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24:08.836" v="377" actId="20577"/>
        <pc:sldMkLst>
          <pc:docMk/>
          <pc:sldMk cId="3112721392" sldId="264"/>
        </pc:sldMkLst>
        <pc:graphicFrameChg chg="modGraphic">
          <ac:chgData name="ANTONIO MORÁN MUÑOZ" userId="S::antonio.moran1@alu.uclm.es::ee72c634-5493-4fae-9738-f5ea0e85df0b" providerId="AD" clId="Web-{CD49ADE7-F1A3-48D8-BFF3-75C0B894BE20}" dt="2020-05-31T17:24:08.836" v="377" actId="20577"/>
          <ac:graphicFrameMkLst>
            <pc:docMk/>
            <pc:sldMk cId="3112721392" sldId="264"/>
            <ac:graphicFrameMk id="5" creationId="{C51D0EDB-F745-4AFA-9615-2A7F2B48A59B}"/>
          </ac:graphicFrameMkLst>
        </pc:graphicFrameChg>
      </pc:sldChg>
      <pc:sldChg chg="modSp add replId">
        <pc:chgData name="ANTONIO MORÁN MUÑOZ" userId="S::antonio.moran1@alu.uclm.es::ee72c634-5493-4fae-9738-f5ea0e85df0b" providerId="AD" clId="Web-{CD49ADE7-F1A3-48D8-BFF3-75C0B894BE20}" dt="2020-05-31T17:24:38.070" v="407" actId="20577"/>
        <pc:sldMkLst>
          <pc:docMk/>
          <pc:sldMk cId="3613867541" sldId="265"/>
        </pc:sldMkLst>
        <pc:spChg chg="mod">
          <ac:chgData name="ANTONIO MORÁN MUÑOZ" userId="S::antonio.moran1@alu.uclm.es::ee72c634-5493-4fae-9738-f5ea0e85df0b" providerId="AD" clId="Web-{CD49ADE7-F1A3-48D8-BFF3-75C0B894BE20}" dt="2020-05-31T17:24:38.070" v="407" actId="20577"/>
          <ac:spMkLst>
            <pc:docMk/>
            <pc:sldMk cId="3613867541" sldId="265"/>
            <ac:spMk id="2" creationId="{86148B01-1560-42E9-AACE-F51E29929048}"/>
          </ac:spMkLst>
        </pc:spChg>
      </pc:sldChg>
      <pc:sldChg chg="modSp add replId">
        <pc:chgData name="ANTONIO MORÁN MUÑOZ" userId="S::antonio.moran1@alu.uclm.es::ee72c634-5493-4fae-9738-f5ea0e85df0b" providerId="AD" clId="Web-{CD49ADE7-F1A3-48D8-BFF3-75C0B894BE20}" dt="2020-05-31T17:24:44.965" v="410" actId="20577"/>
        <pc:sldMkLst>
          <pc:docMk/>
          <pc:sldMk cId="3708481745" sldId="266"/>
        </pc:sldMkLst>
        <pc:spChg chg="mod">
          <ac:chgData name="ANTONIO MORÁN MUÑOZ" userId="S::antonio.moran1@alu.uclm.es::ee72c634-5493-4fae-9738-f5ea0e85df0b" providerId="AD" clId="Web-{CD49ADE7-F1A3-48D8-BFF3-75C0B894BE20}" dt="2020-05-31T17:24:44.965" v="410" actId="20577"/>
          <ac:spMkLst>
            <pc:docMk/>
            <pc:sldMk cId="3708481745" sldId="266"/>
            <ac:spMk id="2" creationId="{86148B01-1560-42E9-AACE-F51E29929048}"/>
          </ac:spMkLst>
        </pc:spChg>
      </pc:sldChg>
      <pc:sldChg chg="modSp add replId">
        <pc:chgData name="ANTONIO MORÁN MUÑOZ" userId="S::antonio.moran1@alu.uclm.es::ee72c634-5493-4fae-9738-f5ea0e85df0b" providerId="AD" clId="Web-{CD49ADE7-F1A3-48D8-BFF3-75C0B894BE20}" dt="2020-05-31T17:24:59.152" v="458" actId="20577"/>
        <pc:sldMkLst>
          <pc:docMk/>
          <pc:sldMk cId="2410677316" sldId="267"/>
        </pc:sldMkLst>
        <pc:spChg chg="mod">
          <ac:chgData name="ANTONIO MORÁN MUÑOZ" userId="S::antonio.moran1@alu.uclm.es::ee72c634-5493-4fae-9738-f5ea0e85df0b" providerId="AD" clId="Web-{CD49ADE7-F1A3-48D8-BFF3-75C0B894BE20}" dt="2020-05-31T17:24:59.152" v="458" actId="20577"/>
          <ac:spMkLst>
            <pc:docMk/>
            <pc:sldMk cId="2410677316" sldId="267"/>
            <ac:spMk id="2" creationId="{86148B01-1560-42E9-AACE-F51E29929048}"/>
          </ac:spMkLst>
        </pc:spChg>
      </pc:sldChg>
      <pc:sldChg chg="modSp add replId">
        <pc:chgData name="ANTONIO MORÁN MUÑOZ" userId="S::antonio.moran1@alu.uclm.es::ee72c634-5493-4fae-9738-f5ea0e85df0b" providerId="AD" clId="Web-{CD49ADE7-F1A3-48D8-BFF3-75C0B894BE20}" dt="2020-05-31T17:25:04.699" v="468" actId="20577"/>
        <pc:sldMkLst>
          <pc:docMk/>
          <pc:sldMk cId="1175937870" sldId="268"/>
        </pc:sldMkLst>
        <pc:spChg chg="mod">
          <ac:chgData name="ANTONIO MORÁN MUÑOZ" userId="S::antonio.moran1@alu.uclm.es::ee72c634-5493-4fae-9738-f5ea0e85df0b" providerId="AD" clId="Web-{CD49ADE7-F1A3-48D8-BFF3-75C0B894BE20}" dt="2020-05-31T17:25:04.699" v="468" actId="20577"/>
          <ac:spMkLst>
            <pc:docMk/>
            <pc:sldMk cId="1175937870" sldId="268"/>
            <ac:spMk id="2" creationId="{86148B01-1560-42E9-AACE-F51E29929048}"/>
          </ac:spMkLst>
        </pc:spChg>
      </pc:sldChg>
      <pc:sldChg chg="modSp add replId">
        <pc:chgData name="ANTONIO MORÁN MUÑOZ" userId="S::antonio.moran1@alu.uclm.es::ee72c634-5493-4fae-9738-f5ea0e85df0b" providerId="AD" clId="Web-{CD49ADE7-F1A3-48D8-BFF3-75C0B894BE20}" dt="2020-05-31T17:25:12.683" v="494" actId="20577"/>
        <pc:sldMkLst>
          <pc:docMk/>
          <pc:sldMk cId="3572347138" sldId="269"/>
        </pc:sldMkLst>
        <pc:spChg chg="mod">
          <ac:chgData name="ANTONIO MORÁN MUÑOZ" userId="S::antonio.moran1@alu.uclm.es::ee72c634-5493-4fae-9738-f5ea0e85df0b" providerId="AD" clId="Web-{CD49ADE7-F1A3-48D8-BFF3-75C0B894BE20}" dt="2020-05-31T17:25:12.683" v="494" actId="20577"/>
          <ac:spMkLst>
            <pc:docMk/>
            <pc:sldMk cId="3572347138" sldId="269"/>
            <ac:spMk id="2" creationId="{86148B01-1560-42E9-AACE-F51E29929048}"/>
          </ac:spMkLst>
        </pc:spChg>
      </pc:sldChg>
      <pc:sldMasterChg chg="del delSldLayout">
        <pc:chgData name="ANTONIO MORÁN MUÑOZ" userId="S::antonio.moran1@alu.uclm.es::ee72c634-5493-4fae-9738-f5ea0e85df0b" providerId="AD" clId="Web-{CD49ADE7-F1A3-48D8-BFF3-75C0B894BE20}" dt="2020-05-31T16:59:25.153" v="0"/>
        <pc:sldMasterMkLst>
          <pc:docMk/>
          <pc:sldMasterMk cId="2933118997" sldId="2147483648"/>
        </pc:sldMasterMkLst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ANTONIO MORÁN MUÑOZ" userId="S::antonio.moran1@alu.uclm.es::ee72c634-5493-4fae-9738-f5ea0e85df0b" providerId="AD" clId="Web-{CD49ADE7-F1A3-48D8-BFF3-75C0B894BE20}" dt="2020-05-31T16:59:25.153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ANTONIO MORÁN MUÑOZ" userId="S::antonio.moran1@alu.uclm.es::ee72c634-5493-4fae-9738-f5ea0e85df0b" providerId="AD" clId="Web-{CD49ADE7-F1A3-48D8-BFF3-75C0B894BE20}" dt="2020-05-31T16:59:32.825" v="1"/>
        <pc:sldMasterMkLst>
          <pc:docMk/>
          <pc:sldMasterMk cId="1143451723" sldId="2147483660"/>
        </pc:sldMasterMkLst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4250431682" sldId="2147483661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2250872741" sldId="2147483662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2417291926" sldId="2147483663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3056041949" sldId="2147483664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2776296970" sldId="2147483665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1522679922" sldId="2147483666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137648" sldId="2147483667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882418974" sldId="2147483668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4012383259" sldId="2147483669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1303869390" sldId="2147483670"/>
          </pc:sldLayoutMkLst>
        </pc:sldLayoutChg>
        <pc:sldLayoutChg chg="add del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1143451723" sldId="2147483660"/>
            <pc:sldLayoutMk cId="3847647759" sldId="2147483671"/>
          </pc:sldLayoutMkLst>
        </pc:sldLayoutChg>
      </pc:sldMasterChg>
      <pc:sldMasterChg chg="add addSldLayout modSldLayout">
        <pc:chgData name="ANTONIO MORÁN MUÑOZ" userId="S::antonio.moran1@alu.uclm.es::ee72c634-5493-4fae-9738-f5ea0e85df0b" providerId="AD" clId="Web-{CD49ADE7-F1A3-48D8-BFF3-75C0B894BE20}" dt="2020-05-31T16:59:32.825" v="1"/>
        <pc:sldMasterMkLst>
          <pc:docMk/>
          <pc:sldMasterMk cId="4176740912" sldId="2147483672"/>
        </pc:sldMasterMkLst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1228571899" sldId="2147483673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3854589199" sldId="2147483674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2222731336" sldId="2147483675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1776657852" sldId="2147483676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971832315" sldId="2147483677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17537183" sldId="2147483678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1486119321" sldId="2147483679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3603668398" sldId="2147483680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1136229071" sldId="2147483681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20580264" sldId="2147483682"/>
          </pc:sldLayoutMkLst>
        </pc:sldLayoutChg>
        <pc:sldLayoutChg chg="add mod replId">
          <pc:chgData name="ANTONIO MORÁN MUÑOZ" userId="S::antonio.moran1@alu.uclm.es::ee72c634-5493-4fae-9738-f5ea0e85df0b" providerId="AD" clId="Web-{CD49ADE7-F1A3-48D8-BFF3-75C0B894BE20}" dt="2020-05-31T16:59:32.825" v="1"/>
          <pc:sldLayoutMkLst>
            <pc:docMk/>
            <pc:sldMasterMk cId="4176740912" sldId="2147483672"/>
            <pc:sldLayoutMk cId="3047577287" sldId="2147483683"/>
          </pc:sldLayoutMkLst>
        </pc:sldLayoutChg>
      </pc:sldMasterChg>
    </pc:docChg>
  </pc:docChgLst>
  <pc:docChgLst>
    <pc:chgData name="ANTONIO MORÁN MUÑOZ" userId="S::antonio.moran1@alu.uclm.es::ee72c634-5493-4fae-9738-f5ea0e85df0b" providerId="AD" clId="Web-{FA6DA8F7-2595-4720-ADA4-23CE18AB8663}"/>
    <pc:docChg chg="addSld modSld">
      <pc:chgData name="ANTONIO MORÁN MUÑOZ" userId="S::antonio.moran1@alu.uclm.es::ee72c634-5493-4fae-9738-f5ea0e85df0b" providerId="AD" clId="Web-{FA6DA8F7-2595-4720-ADA4-23CE18AB8663}" dt="2020-06-03T16:44:23.585" v="79" actId="20577"/>
      <pc:docMkLst>
        <pc:docMk/>
      </pc:docMkLst>
      <pc:sldChg chg="addSp delSp modSp add replId">
        <pc:chgData name="ANTONIO MORÁN MUÑOZ" userId="S::antonio.moran1@alu.uclm.es::ee72c634-5493-4fae-9738-f5ea0e85df0b" providerId="AD" clId="Web-{FA6DA8F7-2595-4720-ADA4-23CE18AB8663}" dt="2020-06-03T16:44:20.460" v="77" actId="20577"/>
        <pc:sldMkLst>
          <pc:docMk/>
          <pc:sldMk cId="1507037820" sldId="286"/>
        </pc:sldMkLst>
        <pc:spChg chg="mod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2" creationId="{86148B01-1560-42E9-AACE-F51E29929048}"/>
          </ac:spMkLst>
        </pc:spChg>
        <pc:spChg chg="mod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4" creationId="{0F6333EC-4F55-443A-B11A-036E5962C976}"/>
          </ac:spMkLst>
        </pc:spChg>
        <pc:spChg chg="mod ord">
          <ac:chgData name="ANTONIO MORÁN MUÑOZ" userId="S::antonio.moran1@alu.uclm.es::ee72c634-5493-4fae-9738-f5ea0e85df0b" providerId="AD" clId="Web-{FA6DA8F7-2595-4720-ADA4-23CE18AB8663}" dt="2020-06-03T16:44:20.460" v="77" actId="20577"/>
          <ac:spMkLst>
            <pc:docMk/>
            <pc:sldMk cId="1507037820" sldId="286"/>
            <ac:spMk id="9" creationId="{98DF0F13-5E65-4CD2-B8B6-39926545E771}"/>
          </ac:spMkLst>
        </pc:spChg>
        <pc:spChg chg="del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70" creationId="{ED008ECC-51D4-4E47-80DF-1D22FBBC5061}"/>
          </ac:spMkLst>
        </pc:spChg>
        <pc:spChg chg="del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74" creationId="{3EEBA64A-08C9-4EE7-A7DD-C4309E5753BA}"/>
          </ac:spMkLst>
        </pc:spChg>
        <pc:spChg chg="del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76" creationId="{0DA644F7-E61C-4BDD-9510-112510F64F97}"/>
          </ac:spMkLst>
        </pc:spChg>
        <pc:spChg chg="add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81" creationId="{E1F60A3A-08DA-445D-B74A-BEE07358998A}"/>
          </ac:spMkLst>
        </pc:spChg>
        <pc:spChg chg="add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85" creationId="{62BA066C-D259-4F6D-9F83-124F73636C30}"/>
          </ac:spMkLst>
        </pc:spChg>
        <pc:spChg chg="add">
          <ac:chgData name="ANTONIO MORÁN MUÑOZ" userId="S::antonio.moran1@alu.uclm.es::ee72c634-5493-4fae-9738-f5ea0e85df0b" providerId="AD" clId="Web-{FA6DA8F7-2595-4720-ADA4-23CE18AB8663}" dt="2020-06-03T16:44:14.991" v="76"/>
          <ac:spMkLst>
            <pc:docMk/>
            <pc:sldMk cId="1507037820" sldId="286"/>
            <ac:spMk id="87" creationId="{39179F48-E825-4803-806A-7029F8537F54}"/>
          </ac:spMkLst>
        </pc:spChg>
        <pc:picChg chg="del">
          <ac:chgData name="ANTONIO MORÁN MUÑOZ" userId="S::antonio.moran1@alu.uclm.es::ee72c634-5493-4fae-9738-f5ea0e85df0b" providerId="AD" clId="Web-{FA6DA8F7-2595-4720-ADA4-23CE18AB8663}" dt="2020-06-03T16:43:38.194" v="1"/>
          <ac:picMkLst>
            <pc:docMk/>
            <pc:sldMk cId="1507037820" sldId="286"/>
            <ac:picMk id="3" creationId="{37E62729-66F0-4AE9-BBCB-301AA8006ADE}"/>
          </ac:picMkLst>
        </pc:picChg>
        <pc:picChg chg="add mod ord">
          <ac:chgData name="ANTONIO MORÁN MUÑOZ" userId="S::antonio.moran1@alu.uclm.es::ee72c634-5493-4fae-9738-f5ea0e85df0b" providerId="AD" clId="Web-{FA6DA8F7-2595-4720-ADA4-23CE18AB8663}" dt="2020-06-03T16:44:14.991" v="76"/>
          <ac:picMkLst>
            <pc:docMk/>
            <pc:sldMk cId="1507037820" sldId="286"/>
            <ac:picMk id="5" creationId="{D0E5C128-7672-45C6-A094-E3A8EB93F1D1}"/>
          </ac:picMkLst>
        </pc:picChg>
        <pc:cxnChg chg="del">
          <ac:chgData name="ANTONIO MORÁN MUÑOZ" userId="S::antonio.moran1@alu.uclm.es::ee72c634-5493-4fae-9738-f5ea0e85df0b" providerId="AD" clId="Web-{FA6DA8F7-2595-4720-ADA4-23CE18AB8663}" dt="2020-06-03T16:44:14.991" v="76"/>
          <ac:cxnSpMkLst>
            <pc:docMk/>
            <pc:sldMk cId="1507037820" sldId="286"/>
            <ac:cxnSpMk id="72" creationId="{0EF352D9-7BCC-436E-8520-E9D0BAAA1833}"/>
          </ac:cxnSpMkLst>
        </pc:cxnChg>
        <pc:cxnChg chg="add">
          <ac:chgData name="ANTONIO MORÁN MUÑOZ" userId="S::antonio.moran1@alu.uclm.es::ee72c634-5493-4fae-9738-f5ea0e85df0b" providerId="AD" clId="Web-{FA6DA8F7-2595-4720-ADA4-23CE18AB8663}" dt="2020-06-03T16:44:14.991" v="76"/>
          <ac:cxnSpMkLst>
            <pc:docMk/>
            <pc:sldMk cId="1507037820" sldId="286"/>
            <ac:cxnSpMk id="83" creationId="{296E6EFB-D2CB-44B2-BE0D-9C6DCCCED2E9}"/>
          </ac:cxnSpMkLst>
        </pc:cxnChg>
      </pc:sldChg>
    </pc:docChg>
  </pc:docChgLst>
  <pc:docChgLst>
    <pc:chgData name="GABRIEL GÓMEZ LÓPEZ" userId="S::gabriel.gomez3@alu.uclm.es::e1add07d-dcac-4083-9da2-c3244897a483" providerId="AD" clId="Web-{7B69164E-A5FF-4EED-AF1E-616ED877D4FF}"/>
    <pc:docChg chg="modSld">
      <pc:chgData name="GABRIEL GÓMEZ LÓPEZ" userId="S::gabriel.gomez3@alu.uclm.es::e1add07d-dcac-4083-9da2-c3244897a483" providerId="AD" clId="Web-{7B69164E-A5FF-4EED-AF1E-616ED877D4FF}" dt="2020-06-04T13:24:30.226" v="0" actId="1076"/>
      <pc:docMkLst>
        <pc:docMk/>
      </pc:docMkLst>
      <pc:sldChg chg="modSp">
        <pc:chgData name="GABRIEL GÓMEZ LÓPEZ" userId="S::gabriel.gomez3@alu.uclm.es::e1add07d-dcac-4083-9da2-c3244897a483" providerId="AD" clId="Web-{7B69164E-A5FF-4EED-AF1E-616ED877D4FF}" dt="2020-06-04T13:24:30.226" v="0" actId="1076"/>
        <pc:sldMkLst>
          <pc:docMk/>
          <pc:sldMk cId="1576863930" sldId="275"/>
        </pc:sldMkLst>
        <pc:picChg chg="mod">
          <ac:chgData name="GABRIEL GÓMEZ LÓPEZ" userId="S::gabriel.gomez3@alu.uclm.es::e1add07d-dcac-4083-9da2-c3244897a483" providerId="AD" clId="Web-{7B69164E-A5FF-4EED-AF1E-616ED877D4FF}" dt="2020-06-04T13:24:30.226" v="0" actId="1076"/>
          <ac:picMkLst>
            <pc:docMk/>
            <pc:sldMk cId="1576863930" sldId="275"/>
            <ac:picMk id="9" creationId="{36543D60-85C0-49A0-964C-1EEDFAE756E8}"/>
          </ac:picMkLst>
        </pc:picChg>
      </pc:sldChg>
    </pc:docChg>
  </pc:docChgLst>
  <pc:docChgLst>
    <pc:chgData name="ALEJANDRO MARTÍN SIMÓN SÁNCHEZ" userId="S::alejandromartin.simon@alu.uclm.es::7c42ce5f-adf4-4619-b1f4-c3549ab515e7" providerId="AD" clId="Web-{F829735A-59E5-4C0A-AC8E-D71BD640954D}"/>
    <pc:docChg chg="modSld">
      <pc:chgData name="ALEJANDRO MARTÍN SIMÓN SÁNCHEZ" userId="S::alejandromartin.simon@alu.uclm.es::7c42ce5f-adf4-4619-b1f4-c3549ab515e7" providerId="AD" clId="Web-{F829735A-59E5-4C0A-AC8E-D71BD640954D}" dt="2020-06-02T11:12:51.765" v="11" actId="1076"/>
      <pc:docMkLst>
        <pc:docMk/>
      </pc:docMkLst>
      <pc:sldChg chg="modSp">
        <pc:chgData name="ALEJANDRO MARTÍN SIMÓN SÁNCHEZ" userId="S::alejandromartin.simon@alu.uclm.es::7c42ce5f-adf4-4619-b1f4-c3549ab515e7" providerId="AD" clId="Web-{F829735A-59E5-4C0A-AC8E-D71BD640954D}" dt="2020-06-02T11:10:19.984" v="3" actId="1076"/>
        <pc:sldMkLst>
          <pc:docMk/>
          <pc:sldMk cId="3704436468" sldId="273"/>
        </pc:sldMkLst>
        <pc:picChg chg="mod">
          <ac:chgData name="ALEJANDRO MARTÍN SIMÓN SÁNCHEZ" userId="S::alejandromartin.simon@alu.uclm.es::7c42ce5f-adf4-4619-b1f4-c3549ab515e7" providerId="AD" clId="Web-{F829735A-59E5-4C0A-AC8E-D71BD640954D}" dt="2020-06-02T11:10:19.984" v="3" actId="1076"/>
          <ac:picMkLst>
            <pc:docMk/>
            <pc:sldMk cId="3704436468" sldId="273"/>
            <ac:picMk id="4" creationId="{644C3FE9-29B2-4D23-9725-31D1560FC482}"/>
          </ac:picMkLst>
        </pc:picChg>
      </pc:sldChg>
      <pc:sldChg chg="modSp">
        <pc:chgData name="ALEJANDRO MARTÍN SIMÓN SÁNCHEZ" userId="S::alejandromartin.simon@alu.uclm.es::7c42ce5f-adf4-4619-b1f4-c3549ab515e7" providerId="AD" clId="Web-{F829735A-59E5-4C0A-AC8E-D71BD640954D}" dt="2020-06-02T11:12:51.765" v="11" actId="1076"/>
        <pc:sldMkLst>
          <pc:docMk/>
          <pc:sldMk cId="1576863930" sldId="275"/>
        </pc:sldMkLst>
        <pc:picChg chg="mod modCrop">
          <ac:chgData name="ALEJANDRO MARTÍN SIMÓN SÁNCHEZ" userId="S::alejandromartin.simon@alu.uclm.es::7c42ce5f-adf4-4619-b1f4-c3549ab515e7" providerId="AD" clId="Web-{F829735A-59E5-4C0A-AC8E-D71BD640954D}" dt="2020-06-02T11:12:48" v="10" actId="1076"/>
          <ac:picMkLst>
            <pc:docMk/>
            <pc:sldMk cId="1576863930" sldId="275"/>
            <ac:picMk id="8" creationId="{2D25B725-F707-4A95-B443-80ABAEB6C7B8}"/>
          </ac:picMkLst>
        </pc:picChg>
        <pc:picChg chg="mod">
          <ac:chgData name="ALEJANDRO MARTÍN SIMÓN SÁNCHEZ" userId="S::alejandromartin.simon@alu.uclm.es::7c42ce5f-adf4-4619-b1f4-c3549ab515e7" providerId="AD" clId="Web-{F829735A-59E5-4C0A-AC8E-D71BD640954D}" dt="2020-06-02T11:12:51.765" v="11" actId="1076"/>
          <ac:picMkLst>
            <pc:docMk/>
            <pc:sldMk cId="1576863930" sldId="275"/>
            <ac:picMk id="10" creationId="{DDA340BA-B538-4431-A867-B76539F27BFA}"/>
          </ac:picMkLst>
        </pc:picChg>
      </pc:sldChg>
    </pc:docChg>
  </pc:docChgLst>
  <pc:docChgLst>
    <pc:chgData name="ALEJANDRO MARTÍN SIMÓN SÁNCHEZ" userId="S::alejandromartin.simon@alu.uclm.es::7c42ce5f-adf4-4619-b1f4-c3549ab515e7" providerId="AD" clId="Web-{6B304E35-60AD-4A5C-9091-D35F4AE98AED}"/>
    <pc:docChg chg="modSld">
      <pc:chgData name="ALEJANDRO MARTÍN SIMÓN SÁNCHEZ" userId="S::alejandromartin.simon@alu.uclm.es::7c42ce5f-adf4-4619-b1f4-c3549ab515e7" providerId="AD" clId="Web-{6B304E35-60AD-4A5C-9091-D35F4AE98AED}" dt="2020-06-03T16:56:23.538" v="15" actId="20577"/>
      <pc:docMkLst>
        <pc:docMk/>
      </pc:docMkLst>
      <pc:sldChg chg="modSp">
        <pc:chgData name="ALEJANDRO MARTÍN SIMÓN SÁNCHEZ" userId="S::alejandromartin.simon@alu.uclm.es::7c42ce5f-adf4-4619-b1f4-c3549ab515e7" providerId="AD" clId="Web-{6B304E35-60AD-4A5C-9091-D35F4AE98AED}" dt="2020-06-03T16:56:23.538" v="14" actId="20577"/>
        <pc:sldMkLst>
          <pc:docMk/>
          <pc:sldMk cId="2406273178" sldId="256"/>
        </pc:sldMkLst>
        <pc:spChg chg="mod">
          <ac:chgData name="ALEJANDRO MARTÍN SIMÓN SÁNCHEZ" userId="S::alejandromartin.simon@alu.uclm.es::7c42ce5f-adf4-4619-b1f4-c3549ab515e7" providerId="AD" clId="Web-{6B304E35-60AD-4A5C-9091-D35F4AE98AED}" dt="2020-06-03T16:56:23.538" v="14" actId="20577"/>
          <ac:spMkLst>
            <pc:docMk/>
            <pc:sldMk cId="2406273178" sldId="256"/>
            <ac:spMk id="3" creationId="{00000000-0000-0000-0000-000000000000}"/>
          </ac:spMkLst>
        </pc:spChg>
      </pc:sldChg>
    </pc:docChg>
  </pc:docChgLst>
  <pc:docChgLst>
    <pc:chgData name="ALEJANDRO MARTÍN SIMÓN SÁNCHEZ" userId="S::alejandromartin.simon@alu.uclm.es::7c42ce5f-adf4-4619-b1f4-c3549ab515e7" providerId="AD" clId="Web-{4C04013D-3ABA-47EE-8940-3DB6FC262BFB}"/>
    <pc:docChg chg="modSld">
      <pc:chgData name="ALEJANDRO MARTÍN SIMÓN SÁNCHEZ" userId="S::alejandromartin.simon@alu.uclm.es::7c42ce5f-adf4-4619-b1f4-c3549ab515e7" providerId="AD" clId="Web-{4C04013D-3ABA-47EE-8940-3DB6FC262BFB}" dt="2020-06-02T09:56:49.819" v="28" actId="20577"/>
      <pc:docMkLst>
        <pc:docMk/>
      </pc:docMkLst>
      <pc:sldChg chg="modSp">
        <pc:chgData name="ALEJANDRO MARTÍN SIMÓN SÁNCHEZ" userId="S::alejandromartin.simon@alu.uclm.es::7c42ce5f-adf4-4619-b1f4-c3549ab515e7" providerId="AD" clId="Web-{4C04013D-3ABA-47EE-8940-3DB6FC262BFB}" dt="2020-06-02T09:56:49.819" v="27" actId="20577"/>
        <pc:sldMkLst>
          <pc:docMk/>
          <pc:sldMk cId="2410677316" sldId="267"/>
        </pc:sldMkLst>
        <pc:spChg chg="mod">
          <ac:chgData name="ALEJANDRO MARTÍN SIMÓN SÁNCHEZ" userId="S::alejandromartin.simon@alu.uclm.es::7c42ce5f-adf4-4619-b1f4-c3549ab515e7" providerId="AD" clId="Web-{4C04013D-3ABA-47EE-8940-3DB6FC262BFB}" dt="2020-06-02T09:56:49.819" v="27" actId="20577"/>
          <ac:spMkLst>
            <pc:docMk/>
            <pc:sldMk cId="2410677316" sldId="267"/>
            <ac:spMk id="5" creationId="{1A4D05E5-439D-42E3-A2A7-211AC658B889}"/>
          </ac:spMkLst>
        </pc:spChg>
      </pc:sldChg>
      <pc:sldChg chg="modSp">
        <pc:chgData name="ALEJANDRO MARTÍN SIMÓN SÁNCHEZ" userId="S::alejandromartin.simon@alu.uclm.es::7c42ce5f-adf4-4619-b1f4-c3549ab515e7" providerId="AD" clId="Web-{4C04013D-3ABA-47EE-8940-3DB6FC262BFB}" dt="2020-06-02T09:56:39.584" v="18" actId="20577"/>
        <pc:sldMkLst>
          <pc:docMk/>
          <pc:sldMk cId="712260493" sldId="281"/>
        </pc:sldMkLst>
        <pc:spChg chg="mod">
          <ac:chgData name="ALEJANDRO MARTÍN SIMÓN SÁNCHEZ" userId="S::alejandromartin.simon@alu.uclm.es::7c42ce5f-adf4-4619-b1f4-c3549ab515e7" providerId="AD" clId="Web-{4C04013D-3ABA-47EE-8940-3DB6FC262BFB}" dt="2020-06-02T09:56:39.584" v="18" actId="20577"/>
          <ac:spMkLst>
            <pc:docMk/>
            <pc:sldMk cId="712260493" sldId="281"/>
            <ac:spMk id="8" creationId="{A72EDB41-3170-43DE-BFB2-D7D8F240F870}"/>
          </ac:spMkLst>
        </pc:spChg>
      </pc:sldChg>
      <pc:sldChg chg="addSp delSp modSp">
        <pc:chgData name="ALEJANDRO MARTÍN SIMÓN SÁNCHEZ" userId="S::alejandromartin.simon@alu.uclm.es::7c42ce5f-adf4-4619-b1f4-c3549ab515e7" providerId="AD" clId="Web-{4C04013D-3ABA-47EE-8940-3DB6FC262BFB}" dt="2020-06-02T09:56:34.319" v="16" actId="20577"/>
        <pc:sldMkLst>
          <pc:docMk/>
          <pc:sldMk cId="1658647236" sldId="282"/>
        </pc:sldMkLst>
        <pc:spChg chg="add del mod">
          <ac:chgData name="ALEJANDRO MARTÍN SIMÓN SÁNCHEZ" userId="S::alejandromartin.simon@alu.uclm.es::7c42ce5f-adf4-4619-b1f4-c3549ab515e7" providerId="AD" clId="Web-{4C04013D-3ABA-47EE-8940-3DB6FC262BFB}" dt="2020-06-02T09:56:25.397" v="2"/>
          <ac:spMkLst>
            <pc:docMk/>
            <pc:sldMk cId="1658647236" sldId="282"/>
            <ac:spMk id="4" creationId="{619AFB26-F409-40F1-97C2-CAE981816F50}"/>
          </ac:spMkLst>
        </pc:spChg>
        <pc:spChg chg="add mod">
          <ac:chgData name="ALEJANDRO MARTÍN SIMÓN SÁNCHEZ" userId="S::alejandromartin.simon@alu.uclm.es::7c42ce5f-adf4-4619-b1f4-c3549ab515e7" providerId="AD" clId="Web-{4C04013D-3ABA-47EE-8940-3DB6FC262BFB}" dt="2020-06-02T09:56:34.319" v="16" actId="20577"/>
          <ac:spMkLst>
            <pc:docMk/>
            <pc:sldMk cId="1658647236" sldId="282"/>
            <ac:spMk id="7" creationId="{6B0C80D9-CDA9-4335-9E14-6B8A8CAB4FA2}"/>
          </ac:spMkLst>
        </pc:spChg>
        <pc:spChg chg="del">
          <ac:chgData name="ALEJANDRO MARTÍN SIMÓN SÁNCHEZ" userId="S::alejandromartin.simon@alu.uclm.es::7c42ce5f-adf4-4619-b1f4-c3549ab515e7" providerId="AD" clId="Web-{4C04013D-3ABA-47EE-8940-3DB6FC262BFB}" dt="2020-06-02T09:56:22.553" v="0"/>
          <ac:spMkLst>
            <pc:docMk/>
            <pc:sldMk cId="1658647236" sldId="282"/>
            <ac:spMk id="8" creationId="{A72EDB41-3170-43DE-BFB2-D7D8F240F870}"/>
          </ac:spMkLst>
        </pc:spChg>
      </pc:sldChg>
      <pc:sldChg chg="modSp">
        <pc:chgData name="ALEJANDRO MARTÍN SIMÓN SÁNCHEZ" userId="S::alejandromartin.simon@alu.uclm.es::7c42ce5f-adf4-4619-b1f4-c3549ab515e7" providerId="AD" clId="Web-{4C04013D-3ABA-47EE-8940-3DB6FC262BFB}" dt="2020-06-02T09:56:46.084" v="24" actId="20577"/>
        <pc:sldMkLst>
          <pc:docMk/>
          <pc:sldMk cId="2756167106" sldId="283"/>
        </pc:sldMkLst>
        <pc:spChg chg="mod">
          <ac:chgData name="ALEJANDRO MARTÍN SIMÓN SÁNCHEZ" userId="S::alejandromartin.simon@alu.uclm.es::7c42ce5f-adf4-4619-b1f4-c3549ab515e7" providerId="AD" clId="Web-{4C04013D-3ABA-47EE-8940-3DB6FC262BFB}" dt="2020-06-02T09:56:42.334" v="21" actId="20577"/>
          <ac:spMkLst>
            <pc:docMk/>
            <pc:sldMk cId="2756167106" sldId="283"/>
            <ac:spMk id="3" creationId="{4B15D21E-66DA-4307-AD40-56D85BC7B535}"/>
          </ac:spMkLst>
        </pc:spChg>
        <pc:spChg chg="mod">
          <ac:chgData name="ALEJANDRO MARTÍN SIMÓN SÁNCHEZ" userId="S::alejandromartin.simon@alu.uclm.es::7c42ce5f-adf4-4619-b1f4-c3549ab515e7" providerId="AD" clId="Web-{4C04013D-3ABA-47EE-8940-3DB6FC262BFB}" dt="2020-06-02T09:56:46.084" v="24" actId="20577"/>
          <ac:spMkLst>
            <pc:docMk/>
            <pc:sldMk cId="2756167106" sldId="283"/>
            <ac:spMk id="5" creationId="{1A4D05E5-439D-42E3-A2A7-211AC658B889}"/>
          </ac:spMkLst>
        </pc:spChg>
      </pc:sldChg>
    </pc:docChg>
  </pc:docChgLst>
  <pc:docChgLst>
    <pc:chgData name="ALEJANDRO MARTÍN SIMÓN SÁNCHEZ" userId="S::alejandromartin.simon@alu.uclm.es::7c42ce5f-adf4-4619-b1f4-c3549ab515e7" providerId="AD" clId="Web-{36AF0424-7724-433B-9025-952511F62FE7}"/>
    <pc:docChg chg="modSld">
      <pc:chgData name="ALEJANDRO MARTÍN SIMÓN SÁNCHEZ" userId="S::alejandromartin.simon@alu.uclm.es::7c42ce5f-adf4-4619-b1f4-c3549ab515e7" providerId="AD" clId="Web-{36AF0424-7724-433B-9025-952511F62FE7}" dt="2020-06-02T10:13:05.256" v="89" actId="1076"/>
      <pc:docMkLst>
        <pc:docMk/>
      </pc:docMkLst>
      <pc:sldChg chg="addSp delSp modSp">
        <pc:chgData name="ALEJANDRO MARTÍN SIMÓN SÁNCHEZ" userId="S::alejandromartin.simon@alu.uclm.es::7c42ce5f-adf4-4619-b1f4-c3549ab515e7" providerId="AD" clId="Web-{36AF0424-7724-433B-9025-952511F62FE7}" dt="2020-06-02T10:05:41.539" v="6" actId="14100"/>
        <pc:sldMkLst>
          <pc:docMk/>
          <pc:sldMk cId="3708481745" sldId="266"/>
        </pc:sldMkLst>
        <pc:picChg chg="del">
          <ac:chgData name="ALEJANDRO MARTÍN SIMÓN SÁNCHEZ" userId="S::alejandromartin.simon@alu.uclm.es::7c42ce5f-adf4-4619-b1f4-c3549ab515e7" providerId="AD" clId="Web-{36AF0424-7724-433B-9025-952511F62FE7}" dt="2020-06-02T10:05:23.055" v="2"/>
          <ac:picMkLst>
            <pc:docMk/>
            <pc:sldMk cId="3708481745" sldId="266"/>
            <ac:picMk id="5" creationId="{8A05201D-CB9B-4EF4-AD2D-D5B124591354}"/>
          </ac:picMkLst>
        </pc:picChg>
        <pc:picChg chg="add mod">
          <ac:chgData name="ALEJANDRO MARTÍN SIMÓN SÁNCHEZ" userId="S::alejandromartin.simon@alu.uclm.es::7c42ce5f-adf4-4619-b1f4-c3549ab515e7" providerId="AD" clId="Web-{36AF0424-7724-433B-9025-952511F62FE7}" dt="2020-06-02T10:05:41.539" v="6" actId="14100"/>
          <ac:picMkLst>
            <pc:docMk/>
            <pc:sldMk cId="3708481745" sldId="266"/>
            <ac:picMk id="6" creationId="{3D9A460B-2C01-4F2B-B534-5077BAF426EF}"/>
          </ac:picMkLst>
        </pc:picChg>
      </pc:sldChg>
      <pc:sldChg chg="modSp">
        <pc:chgData name="ALEJANDRO MARTÍN SIMÓN SÁNCHEZ" userId="S::alejandromartin.simon@alu.uclm.es::7c42ce5f-adf4-4619-b1f4-c3549ab515e7" providerId="AD" clId="Web-{36AF0424-7724-433B-9025-952511F62FE7}" dt="2020-06-02T10:13:05.256" v="89" actId="1076"/>
        <pc:sldMkLst>
          <pc:docMk/>
          <pc:sldMk cId="1175937870" sldId="268"/>
        </pc:sldMkLst>
        <pc:spChg chg="mod">
          <ac:chgData name="ALEJANDRO MARTÍN SIMÓN SÁNCHEZ" userId="S::alejandromartin.simon@alu.uclm.es::7c42ce5f-adf4-4619-b1f4-c3549ab515e7" providerId="AD" clId="Web-{36AF0424-7724-433B-9025-952511F62FE7}" dt="2020-06-02T10:12:59.131" v="88" actId="1076"/>
          <ac:spMkLst>
            <pc:docMk/>
            <pc:sldMk cId="1175937870" sldId="268"/>
            <ac:spMk id="2" creationId="{86148B01-1560-42E9-AACE-F51E29929048}"/>
          </ac:spMkLst>
        </pc:spChg>
        <pc:graphicFrameChg chg="mod">
          <ac:chgData name="ALEJANDRO MARTÍN SIMÓN SÁNCHEZ" userId="S::alejandromartin.simon@alu.uclm.es::7c42ce5f-adf4-4619-b1f4-c3549ab515e7" providerId="AD" clId="Web-{36AF0424-7724-433B-9025-952511F62FE7}" dt="2020-06-02T10:13:05.256" v="89" actId="1076"/>
          <ac:graphicFrameMkLst>
            <pc:docMk/>
            <pc:sldMk cId="1175937870" sldId="268"/>
            <ac:graphicFrameMk id="14" creationId="{CB61B4EC-16CE-4BB0-A0BD-8EA049C03018}"/>
          </ac:graphicFrameMkLst>
        </pc:graphicFrameChg>
      </pc:sldChg>
      <pc:sldChg chg="modSp">
        <pc:chgData name="ALEJANDRO MARTÍN SIMÓN SÁNCHEZ" userId="S::alejandromartin.simon@alu.uclm.es::7c42ce5f-adf4-4619-b1f4-c3549ab515e7" providerId="AD" clId="Web-{36AF0424-7724-433B-9025-952511F62FE7}" dt="2020-06-02T10:04:07.445" v="1" actId="20577"/>
        <pc:sldMkLst>
          <pc:docMk/>
          <pc:sldMk cId="3572347138" sldId="269"/>
        </pc:sldMkLst>
        <pc:graphicFrameChg chg="modGraphic">
          <ac:chgData name="ALEJANDRO MARTÍN SIMÓN SÁNCHEZ" userId="S::alejandromartin.simon@alu.uclm.es::7c42ce5f-adf4-4619-b1f4-c3549ab515e7" providerId="AD" clId="Web-{36AF0424-7724-433B-9025-952511F62FE7}" dt="2020-06-02T10:04:07.445" v="1" actId="20577"/>
          <ac:graphicFrameMkLst>
            <pc:docMk/>
            <pc:sldMk cId="3572347138" sldId="269"/>
            <ac:graphicFrameMk id="7" creationId="{11C8A192-3A6F-4AEE-AC1C-E1500557A0E5}"/>
          </ac:graphicFrameMkLst>
        </pc:graphicFrameChg>
      </pc:sldChg>
      <pc:sldChg chg="modSp">
        <pc:chgData name="ALEJANDRO MARTÍN SIMÓN SÁNCHEZ" userId="S::alejandromartin.simon@alu.uclm.es::7c42ce5f-adf4-4619-b1f4-c3549ab515e7" providerId="AD" clId="Web-{36AF0424-7724-433B-9025-952511F62FE7}" dt="2020-06-02T10:09:23.585" v="9" actId="1076"/>
        <pc:sldMkLst>
          <pc:docMk/>
          <pc:sldMk cId="1883386304" sldId="276"/>
        </pc:sldMkLst>
        <pc:picChg chg="mod">
          <ac:chgData name="ALEJANDRO MARTÍN SIMÓN SÁNCHEZ" userId="S::alejandromartin.simon@alu.uclm.es::7c42ce5f-adf4-4619-b1f4-c3549ab515e7" providerId="AD" clId="Web-{36AF0424-7724-433B-9025-952511F62FE7}" dt="2020-06-02T10:09:23.585" v="9" actId="1076"/>
          <ac:picMkLst>
            <pc:docMk/>
            <pc:sldMk cId="1883386304" sldId="276"/>
            <ac:picMk id="6" creationId="{B929589C-F92A-4804-95D9-5873A2A62366}"/>
          </ac:picMkLst>
        </pc:picChg>
      </pc:sldChg>
      <pc:sldChg chg="modSp">
        <pc:chgData name="ALEJANDRO MARTÍN SIMÓN SÁNCHEZ" userId="S::alejandromartin.simon@alu.uclm.es::7c42ce5f-adf4-4619-b1f4-c3549ab515e7" providerId="AD" clId="Web-{36AF0424-7724-433B-9025-952511F62FE7}" dt="2020-06-02T10:07:00.304" v="8" actId="1076"/>
        <pc:sldMkLst>
          <pc:docMk/>
          <pc:sldMk cId="3434856423" sldId="279"/>
        </pc:sldMkLst>
        <pc:picChg chg="mod">
          <ac:chgData name="ALEJANDRO MARTÍN SIMÓN SÁNCHEZ" userId="S::alejandromartin.simon@alu.uclm.es::7c42ce5f-adf4-4619-b1f4-c3549ab515e7" providerId="AD" clId="Web-{36AF0424-7724-433B-9025-952511F62FE7}" dt="2020-06-02T10:07:00.304" v="8" actId="1076"/>
          <ac:picMkLst>
            <pc:docMk/>
            <pc:sldMk cId="3434856423" sldId="279"/>
            <ac:picMk id="5" creationId="{DD5275A0-A0E2-4D45-93F4-07F9960EEB7A}"/>
          </ac:picMkLst>
        </pc:picChg>
      </pc:sldChg>
      <pc:sldChg chg="addSp delSp modSp">
        <pc:chgData name="ALEJANDRO MARTÍN SIMÓN SÁNCHEZ" userId="S::alejandromartin.simon@alu.uclm.es::7c42ce5f-adf4-4619-b1f4-c3549ab515e7" providerId="AD" clId="Web-{36AF0424-7724-433B-9025-952511F62FE7}" dt="2020-06-02T10:11:49.054" v="83" actId="20577"/>
        <pc:sldMkLst>
          <pc:docMk/>
          <pc:sldMk cId="2447863299" sldId="284"/>
        </pc:sldMkLst>
        <pc:spChg chg="add del mod">
          <ac:chgData name="ALEJANDRO MARTÍN SIMÓN SÁNCHEZ" userId="S::alejandromartin.simon@alu.uclm.es::7c42ce5f-adf4-4619-b1f4-c3549ab515e7" providerId="AD" clId="Web-{36AF0424-7724-433B-9025-952511F62FE7}" dt="2020-06-02T10:10:57.397" v="12"/>
          <ac:spMkLst>
            <pc:docMk/>
            <pc:sldMk cId="2447863299" sldId="284"/>
            <ac:spMk id="6" creationId="{4EA41A3C-AC0B-4DE0-AA1F-3826555F8DE7}"/>
          </ac:spMkLst>
        </pc:spChg>
        <pc:spChg chg="add mod">
          <ac:chgData name="ALEJANDRO MARTÍN SIMÓN SÁNCHEZ" userId="S::alejandromartin.simon@alu.uclm.es::7c42ce5f-adf4-4619-b1f4-c3549ab515e7" providerId="AD" clId="Web-{36AF0424-7724-433B-9025-952511F62FE7}" dt="2020-06-02T10:11:28.210" v="13" actId="20577"/>
          <ac:spMkLst>
            <pc:docMk/>
            <pc:sldMk cId="2447863299" sldId="284"/>
            <ac:spMk id="7" creationId="{3FF334E2-65C0-4C73-88B0-69D2109837C9}"/>
          </ac:spMkLst>
        </pc:spChg>
        <pc:spChg chg="del">
          <ac:chgData name="ALEJANDRO MARTÍN SIMÓN SÁNCHEZ" userId="S::alejandromartin.simon@alu.uclm.es::7c42ce5f-adf4-4619-b1f4-c3549ab515e7" providerId="AD" clId="Web-{36AF0424-7724-433B-9025-952511F62FE7}" dt="2020-06-02T10:10:52.616" v="10"/>
          <ac:spMkLst>
            <pc:docMk/>
            <pc:sldMk cId="2447863299" sldId="284"/>
            <ac:spMk id="8" creationId="{A72EDB41-3170-43DE-BFB2-D7D8F240F870}"/>
          </ac:spMkLst>
        </pc:spChg>
        <pc:spChg chg="add mod">
          <ac:chgData name="ALEJANDRO MARTÍN SIMÓN SÁNCHEZ" userId="S::alejandromartin.simon@alu.uclm.es::7c42ce5f-adf4-4619-b1f4-c3549ab515e7" providerId="AD" clId="Web-{36AF0424-7724-433B-9025-952511F62FE7}" dt="2020-06-02T10:11:49.054" v="83" actId="20577"/>
          <ac:spMkLst>
            <pc:docMk/>
            <pc:sldMk cId="2447863299" sldId="284"/>
            <ac:spMk id="9" creationId="{98DF0F13-5E65-4CD2-B8B6-39926545E771}"/>
          </ac:spMkLst>
        </pc:spChg>
      </pc:sldChg>
    </pc:docChg>
  </pc:docChgLst>
  <pc:docChgLst>
    <pc:chgData name="ALEJANDRO MARTÍN SIMÓN SÁNCHEZ" userId="S::alejandromartin.simon@alu.uclm.es::7c42ce5f-adf4-4619-b1f4-c3549ab515e7" providerId="AD" clId="Web-{AE2EE3A8-F549-4000-B1AF-3A00971155F5}"/>
    <pc:docChg chg="modSld">
      <pc:chgData name="ALEJANDRO MARTÍN SIMÓN SÁNCHEZ" userId="S::alejandromartin.simon@alu.uclm.es::7c42ce5f-adf4-4619-b1f4-c3549ab515e7" providerId="AD" clId="Web-{AE2EE3A8-F549-4000-B1AF-3A00971155F5}" dt="2020-06-02T11:02:05.231" v="82" actId="20577"/>
      <pc:docMkLst>
        <pc:docMk/>
      </pc:docMkLst>
      <pc:sldChg chg="modSp">
        <pc:chgData name="ALEJANDRO MARTÍN SIMÓN SÁNCHEZ" userId="S::alejandromartin.simon@alu.uclm.es::7c42ce5f-adf4-4619-b1f4-c3549ab515e7" providerId="AD" clId="Web-{AE2EE3A8-F549-4000-B1AF-3A00971155F5}" dt="2020-06-02T10:59:42.330" v="6" actId="20577"/>
        <pc:sldMkLst>
          <pc:docMk/>
          <pc:sldMk cId="4012183290" sldId="259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0:59:42.330" v="6" actId="20577"/>
          <ac:spMkLst>
            <pc:docMk/>
            <pc:sldMk cId="4012183290" sldId="259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0:59:43.830" v="8" actId="20577"/>
        <pc:sldMkLst>
          <pc:docMk/>
          <pc:sldMk cId="3613867541" sldId="265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0:59:43.830" v="8" actId="20577"/>
          <ac:spMkLst>
            <pc:docMk/>
            <pc:sldMk cId="3613867541" sldId="265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13.129" v="45" actId="20577"/>
        <pc:sldMkLst>
          <pc:docMk/>
          <pc:sldMk cId="3708481745" sldId="266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13.129" v="45" actId="20577"/>
          <ac:spMkLst>
            <pc:docMk/>
            <pc:sldMk cId="3708481745" sldId="266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47.507" v="72" actId="20577"/>
        <pc:sldMkLst>
          <pc:docMk/>
          <pc:sldMk cId="2410677316" sldId="267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47.507" v="72" actId="20577"/>
          <ac:spMkLst>
            <pc:docMk/>
            <pc:sldMk cId="2410677316" sldId="267"/>
            <ac:spMk id="5" creationId="{1A4D05E5-439D-42E3-A2A7-211AC658B889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2:05.231" v="82" actId="20577"/>
        <pc:sldMkLst>
          <pc:docMk/>
          <pc:sldMk cId="3572347138" sldId="269"/>
        </pc:sldMkLst>
        <pc:graphicFrameChg chg="modGraphic">
          <ac:chgData name="ALEJANDRO MARTÍN SIMÓN SÁNCHEZ" userId="S::alejandromartin.simon@alu.uclm.es::7c42ce5f-adf4-4619-b1f4-c3549ab515e7" providerId="AD" clId="Web-{AE2EE3A8-F549-4000-B1AF-3A00971155F5}" dt="2020-06-02T11:02:05.231" v="82" actId="20577"/>
          <ac:graphicFrameMkLst>
            <pc:docMk/>
            <pc:sldMk cId="3572347138" sldId="269"/>
            <ac:graphicFrameMk id="7" creationId="{11C8A192-3A6F-4AEE-AC1C-E1500557A0E5}"/>
          </ac:graphicFrameMkLst>
        </pc:graphicFrame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0:59:47.643" v="15" actId="20577"/>
        <pc:sldMkLst>
          <pc:docMk/>
          <pc:sldMk cId="1792343417" sldId="270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0:59:47.643" v="15" actId="20577"/>
          <ac:spMkLst>
            <pc:docMk/>
            <pc:sldMk cId="1792343417" sldId="270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0:59:52.471" v="23" actId="20577"/>
        <pc:sldMkLst>
          <pc:docMk/>
          <pc:sldMk cId="1137308152" sldId="271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0:59:52.471" v="23" actId="20577"/>
          <ac:spMkLst>
            <pc:docMk/>
            <pc:sldMk cId="1137308152" sldId="271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0:59:58.253" v="33" actId="20577"/>
        <pc:sldMkLst>
          <pc:docMk/>
          <pc:sldMk cId="1035725775" sldId="272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0:59:58.253" v="33" actId="20577"/>
          <ac:spMkLst>
            <pc:docMk/>
            <pc:sldMk cId="1035725775" sldId="272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03.269" v="43" actId="20577"/>
        <pc:sldMkLst>
          <pc:docMk/>
          <pc:sldMk cId="3704436468" sldId="273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03.269" v="43" actId="20577"/>
          <ac:spMkLst>
            <pc:docMk/>
            <pc:sldMk cId="3704436468" sldId="273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28.771" v="58" actId="20577"/>
        <pc:sldMkLst>
          <pc:docMk/>
          <pc:sldMk cId="1883386304" sldId="276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28.771" v="58" actId="20577"/>
          <ac:spMkLst>
            <pc:docMk/>
            <pc:sldMk cId="1883386304" sldId="276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31.130" v="60" actId="20577"/>
        <pc:sldMkLst>
          <pc:docMk/>
          <pc:sldMk cId="1849258855" sldId="277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31.130" v="60" actId="20577"/>
          <ac:spMkLst>
            <pc:docMk/>
            <pc:sldMk cId="1849258855" sldId="277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34.318" v="63" actId="20577"/>
        <pc:sldMkLst>
          <pc:docMk/>
          <pc:sldMk cId="4156687593" sldId="278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34.318" v="63" actId="20577"/>
          <ac:spMkLst>
            <pc:docMk/>
            <pc:sldMk cId="4156687593" sldId="278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0:38.147" v="66" actId="20577"/>
        <pc:sldMkLst>
          <pc:docMk/>
          <pc:sldMk cId="3434856423" sldId="279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0:38.147" v="66" actId="20577"/>
          <ac:spMkLst>
            <pc:docMk/>
            <pc:sldMk cId="3434856423" sldId="279"/>
            <ac:spMk id="3" creationId="{CAA46992-0BF4-47A1-AFFD-79899DEEE19B}"/>
          </ac:spMkLst>
        </pc:spChg>
      </pc:sldChg>
      <pc:sldChg chg="modSp">
        <pc:chgData name="ALEJANDRO MARTÍN SIMÓN SÁNCHEZ" userId="S::alejandromartin.simon@alu.uclm.es::7c42ce5f-adf4-4619-b1f4-c3549ab515e7" providerId="AD" clId="Web-{AE2EE3A8-F549-4000-B1AF-3A00971155F5}" dt="2020-06-02T11:01:27.119" v="80" actId="1076"/>
        <pc:sldMkLst>
          <pc:docMk/>
          <pc:sldMk cId="2447863299" sldId="284"/>
        </pc:sldMkLst>
        <pc:spChg chg="mod">
          <ac:chgData name="ALEJANDRO MARTÍN SIMÓN SÁNCHEZ" userId="S::alejandromartin.simon@alu.uclm.es::7c42ce5f-adf4-4619-b1f4-c3549ab515e7" providerId="AD" clId="Web-{AE2EE3A8-F549-4000-B1AF-3A00971155F5}" dt="2020-06-02T11:01:27.119" v="80" actId="1076"/>
          <ac:spMkLst>
            <pc:docMk/>
            <pc:sldMk cId="2447863299" sldId="284"/>
            <ac:spMk id="9" creationId="{98DF0F13-5E65-4CD2-B8B6-39926545E771}"/>
          </ac:spMkLst>
        </pc:spChg>
      </pc:sldChg>
    </pc:docChg>
  </pc:docChgLst>
</pc:chgInfo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/>
            <a:t>Introducción</a:t>
          </a: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/>
            <a:t>Experimentos y 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/>
            <a:t>Trabajo 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67A085-F90B-4166-8163-8E6225D7910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99060BDC-9D90-47AA-B386-C5322D2434DC}">
      <dgm:prSet/>
      <dgm:spPr/>
      <dgm:t>
        <a:bodyPr/>
        <a:lstStyle/>
        <a:p>
          <a:r>
            <a:rPr lang="es-ES"/>
            <a:t>Juan Ignacio Alonso Barba</a:t>
          </a:r>
        </a:p>
      </dgm:t>
    </dgm:pt>
    <dgm:pt modelId="{7D30A1E7-43F3-40A3-92E6-4D3C0D61605C}" type="parTrans" cxnId="{D35D1127-0597-4BAD-BBA9-6F766E5A8F72}">
      <dgm:prSet/>
      <dgm:spPr/>
      <dgm:t>
        <a:bodyPr/>
        <a:lstStyle/>
        <a:p>
          <a:endParaRPr lang="es-ES"/>
        </a:p>
      </dgm:t>
    </dgm:pt>
    <dgm:pt modelId="{87E4DE8E-ABF7-45EC-A867-53E067D5D624}" type="sibTrans" cxnId="{D35D1127-0597-4BAD-BBA9-6F766E5A8F72}">
      <dgm:prSet/>
      <dgm:spPr/>
      <dgm:t>
        <a:bodyPr/>
        <a:lstStyle/>
        <a:p>
          <a:endParaRPr lang="es-ES"/>
        </a:p>
      </dgm:t>
    </dgm:pt>
    <dgm:pt modelId="{86B86DF8-73B4-4734-890D-C40B9C54BBD3}">
      <dgm:prSet/>
      <dgm:spPr/>
      <dgm:t>
        <a:bodyPr/>
        <a:lstStyle/>
        <a:p>
          <a:r>
            <a:rPr lang="es-ES"/>
            <a:t>Carmen Carrión Espinosa</a:t>
          </a:r>
        </a:p>
      </dgm:t>
    </dgm:pt>
    <dgm:pt modelId="{8E4E41F6-104B-40D4-9486-BFB8FA48878B}" type="parTrans" cxnId="{03CA20FE-4FDC-4FAA-AEED-33D07AA93362}">
      <dgm:prSet/>
      <dgm:spPr/>
      <dgm:t>
        <a:bodyPr/>
        <a:lstStyle/>
        <a:p>
          <a:endParaRPr lang="es-ES"/>
        </a:p>
      </dgm:t>
    </dgm:pt>
    <dgm:pt modelId="{E0C973FA-DDB6-49F5-AD36-1641EC010367}" type="sibTrans" cxnId="{03CA20FE-4FDC-4FAA-AEED-33D07AA93362}">
      <dgm:prSet/>
      <dgm:spPr/>
      <dgm:t>
        <a:bodyPr/>
        <a:lstStyle/>
        <a:p>
          <a:endParaRPr lang="es-ES"/>
        </a:p>
      </dgm:t>
    </dgm:pt>
    <dgm:pt modelId="{888959C2-AC29-4AD9-B65F-E16B0301130F}">
      <dgm:prSet/>
      <dgm:spPr/>
      <dgm:t>
        <a:bodyPr/>
        <a:lstStyle/>
        <a:p>
          <a:r>
            <a:rPr lang="es-ES"/>
            <a:t>Amazon Web Services</a:t>
          </a:r>
        </a:p>
      </dgm:t>
    </dgm:pt>
    <dgm:pt modelId="{4B0D4715-D359-498A-8FC1-3CEE9BF66A45}" type="parTrans" cxnId="{BB5A0D40-7EC1-4D3E-966C-6A3984845F92}">
      <dgm:prSet/>
      <dgm:spPr/>
      <dgm:t>
        <a:bodyPr/>
        <a:lstStyle/>
        <a:p>
          <a:endParaRPr lang="es-ES"/>
        </a:p>
      </dgm:t>
    </dgm:pt>
    <dgm:pt modelId="{F0F58ED8-E227-47C7-8847-7BFFC0FD18A9}" type="sibTrans" cxnId="{BB5A0D40-7EC1-4D3E-966C-6A3984845F92}">
      <dgm:prSet/>
      <dgm:spPr/>
      <dgm:t>
        <a:bodyPr/>
        <a:lstStyle/>
        <a:p>
          <a:endParaRPr lang="es-ES"/>
        </a:p>
      </dgm:t>
    </dgm:pt>
    <dgm:pt modelId="{986F5880-DB37-411B-BFE9-7ACA1ED2EAC7}" type="pres">
      <dgm:prSet presAssocID="{6467A085-F90B-4166-8163-8E6225D7910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A821A3-C700-4326-8DA1-328BA6A28D55}" type="pres">
      <dgm:prSet presAssocID="{99060BDC-9D90-47AA-B386-C5322D2434DC}" presName="root" presStyleCnt="0"/>
      <dgm:spPr/>
    </dgm:pt>
    <dgm:pt modelId="{174CEF42-F5A0-447B-A0FE-B1E1C62FB709}" type="pres">
      <dgm:prSet presAssocID="{99060BDC-9D90-47AA-B386-C5322D2434DC}" presName="rootComposite" presStyleCnt="0"/>
      <dgm:spPr/>
    </dgm:pt>
    <dgm:pt modelId="{4F0609B5-9754-4BF6-91A3-16EBDD8A4D3A}" type="pres">
      <dgm:prSet presAssocID="{99060BDC-9D90-47AA-B386-C5322D2434DC}" presName="rootText" presStyleLbl="node1" presStyleIdx="0" presStyleCnt="3"/>
      <dgm:spPr/>
    </dgm:pt>
    <dgm:pt modelId="{9AF07130-1FD3-4137-9F64-54746A2B37AC}" type="pres">
      <dgm:prSet presAssocID="{99060BDC-9D90-47AA-B386-C5322D2434DC}" presName="rootConnector" presStyleLbl="node1" presStyleIdx="0" presStyleCnt="3"/>
      <dgm:spPr/>
    </dgm:pt>
    <dgm:pt modelId="{36C39F07-7BBB-4603-B10D-76AA2D37AAA6}" type="pres">
      <dgm:prSet presAssocID="{99060BDC-9D90-47AA-B386-C5322D2434DC}" presName="childShape" presStyleCnt="0"/>
      <dgm:spPr/>
    </dgm:pt>
    <dgm:pt modelId="{3037A86A-CDF4-4E5D-873A-44F8C49B63B9}" type="pres">
      <dgm:prSet presAssocID="{86B86DF8-73B4-4734-890D-C40B9C54BBD3}" presName="root" presStyleCnt="0"/>
      <dgm:spPr/>
    </dgm:pt>
    <dgm:pt modelId="{458472F2-ECD0-425E-A1DF-03677107091A}" type="pres">
      <dgm:prSet presAssocID="{86B86DF8-73B4-4734-890D-C40B9C54BBD3}" presName="rootComposite" presStyleCnt="0"/>
      <dgm:spPr/>
    </dgm:pt>
    <dgm:pt modelId="{87927A0F-34A4-4B62-9D5A-A55E827DF9B2}" type="pres">
      <dgm:prSet presAssocID="{86B86DF8-73B4-4734-890D-C40B9C54BBD3}" presName="rootText" presStyleLbl="node1" presStyleIdx="1" presStyleCnt="3"/>
      <dgm:spPr/>
    </dgm:pt>
    <dgm:pt modelId="{DDE9CD6F-C927-4B2F-AC17-143889DE3EB2}" type="pres">
      <dgm:prSet presAssocID="{86B86DF8-73B4-4734-890D-C40B9C54BBD3}" presName="rootConnector" presStyleLbl="node1" presStyleIdx="1" presStyleCnt="3"/>
      <dgm:spPr/>
    </dgm:pt>
    <dgm:pt modelId="{5C73F06B-945C-48A1-95C5-7C73608581E2}" type="pres">
      <dgm:prSet presAssocID="{86B86DF8-73B4-4734-890D-C40B9C54BBD3}" presName="childShape" presStyleCnt="0"/>
      <dgm:spPr/>
    </dgm:pt>
    <dgm:pt modelId="{0CF10313-330B-402A-9971-97B6E3755A8D}" type="pres">
      <dgm:prSet presAssocID="{888959C2-AC29-4AD9-B65F-E16B0301130F}" presName="root" presStyleCnt="0"/>
      <dgm:spPr/>
    </dgm:pt>
    <dgm:pt modelId="{28733B39-3893-4D31-9BF5-214125F7621E}" type="pres">
      <dgm:prSet presAssocID="{888959C2-AC29-4AD9-B65F-E16B0301130F}" presName="rootComposite" presStyleCnt="0"/>
      <dgm:spPr/>
    </dgm:pt>
    <dgm:pt modelId="{AD01B887-46BB-4EB5-8DB8-AE8D01AAD3BC}" type="pres">
      <dgm:prSet presAssocID="{888959C2-AC29-4AD9-B65F-E16B0301130F}" presName="rootText" presStyleLbl="node1" presStyleIdx="2" presStyleCnt="3"/>
      <dgm:spPr/>
    </dgm:pt>
    <dgm:pt modelId="{BB5AC97C-4DB9-4AFB-9E40-4E00B57267B4}" type="pres">
      <dgm:prSet presAssocID="{888959C2-AC29-4AD9-B65F-E16B0301130F}" presName="rootConnector" presStyleLbl="node1" presStyleIdx="2" presStyleCnt="3"/>
      <dgm:spPr/>
    </dgm:pt>
    <dgm:pt modelId="{DEF7249E-BB77-4C20-8628-6503E9A65CAA}" type="pres">
      <dgm:prSet presAssocID="{888959C2-AC29-4AD9-B65F-E16B0301130F}" presName="childShape" presStyleCnt="0"/>
      <dgm:spPr/>
    </dgm:pt>
  </dgm:ptLst>
  <dgm:cxnLst>
    <dgm:cxn modelId="{D35D1127-0597-4BAD-BBA9-6F766E5A8F72}" srcId="{6467A085-F90B-4166-8163-8E6225D79100}" destId="{99060BDC-9D90-47AA-B386-C5322D2434DC}" srcOrd="0" destOrd="0" parTransId="{7D30A1E7-43F3-40A3-92E6-4D3C0D61605C}" sibTransId="{87E4DE8E-ABF7-45EC-A867-53E067D5D624}"/>
    <dgm:cxn modelId="{3606812A-AB84-4087-B987-E84655096510}" type="presOf" srcId="{86B86DF8-73B4-4734-890D-C40B9C54BBD3}" destId="{87927A0F-34A4-4B62-9D5A-A55E827DF9B2}" srcOrd="0" destOrd="0" presId="urn:microsoft.com/office/officeart/2005/8/layout/hierarchy3"/>
    <dgm:cxn modelId="{BB5A0D40-7EC1-4D3E-966C-6A3984845F92}" srcId="{6467A085-F90B-4166-8163-8E6225D79100}" destId="{888959C2-AC29-4AD9-B65F-E16B0301130F}" srcOrd="2" destOrd="0" parTransId="{4B0D4715-D359-498A-8FC1-3CEE9BF66A45}" sibTransId="{F0F58ED8-E227-47C7-8847-7BFFC0FD18A9}"/>
    <dgm:cxn modelId="{A52E8452-94A4-4033-971C-D7008B3DCCE3}" type="presOf" srcId="{6467A085-F90B-4166-8163-8E6225D79100}" destId="{986F5880-DB37-411B-BFE9-7ACA1ED2EAC7}" srcOrd="0" destOrd="0" presId="urn:microsoft.com/office/officeart/2005/8/layout/hierarchy3"/>
    <dgm:cxn modelId="{70068474-F2A3-410C-B9EB-319791C8C006}" type="presOf" srcId="{99060BDC-9D90-47AA-B386-C5322D2434DC}" destId="{9AF07130-1FD3-4137-9F64-54746A2B37AC}" srcOrd="1" destOrd="0" presId="urn:microsoft.com/office/officeart/2005/8/layout/hierarchy3"/>
    <dgm:cxn modelId="{80D74D58-3208-44FD-943F-AA816A06112A}" type="presOf" srcId="{888959C2-AC29-4AD9-B65F-E16B0301130F}" destId="{AD01B887-46BB-4EB5-8DB8-AE8D01AAD3BC}" srcOrd="0" destOrd="0" presId="urn:microsoft.com/office/officeart/2005/8/layout/hierarchy3"/>
    <dgm:cxn modelId="{74AC4B9C-976C-41AF-9590-464833E4BACA}" type="presOf" srcId="{86B86DF8-73B4-4734-890D-C40B9C54BBD3}" destId="{DDE9CD6F-C927-4B2F-AC17-143889DE3EB2}" srcOrd="1" destOrd="0" presId="urn:microsoft.com/office/officeart/2005/8/layout/hierarchy3"/>
    <dgm:cxn modelId="{0AAB9FA1-8756-47A3-AA1D-B1FFBD384427}" type="presOf" srcId="{888959C2-AC29-4AD9-B65F-E16B0301130F}" destId="{BB5AC97C-4DB9-4AFB-9E40-4E00B57267B4}" srcOrd="1" destOrd="0" presId="urn:microsoft.com/office/officeart/2005/8/layout/hierarchy3"/>
    <dgm:cxn modelId="{2034C9C2-504D-411B-9DB8-9E7F2A488CAA}" type="presOf" srcId="{99060BDC-9D90-47AA-B386-C5322D2434DC}" destId="{4F0609B5-9754-4BF6-91A3-16EBDD8A4D3A}" srcOrd="0" destOrd="0" presId="urn:microsoft.com/office/officeart/2005/8/layout/hierarchy3"/>
    <dgm:cxn modelId="{03CA20FE-4FDC-4FAA-AEED-33D07AA93362}" srcId="{6467A085-F90B-4166-8163-8E6225D79100}" destId="{86B86DF8-73B4-4734-890D-C40B9C54BBD3}" srcOrd="1" destOrd="0" parTransId="{8E4E41F6-104B-40D4-9486-BFB8FA48878B}" sibTransId="{E0C973FA-DDB6-49F5-AD36-1641EC010367}"/>
    <dgm:cxn modelId="{3B280281-C5B5-48D5-85B9-E4457402A5B3}" type="presParOf" srcId="{986F5880-DB37-411B-BFE9-7ACA1ED2EAC7}" destId="{F8A821A3-C700-4326-8DA1-328BA6A28D55}" srcOrd="0" destOrd="0" presId="urn:microsoft.com/office/officeart/2005/8/layout/hierarchy3"/>
    <dgm:cxn modelId="{911B4B3B-280A-42DE-86A7-2F96C934155B}" type="presParOf" srcId="{F8A821A3-C700-4326-8DA1-328BA6A28D55}" destId="{174CEF42-F5A0-447B-A0FE-B1E1C62FB709}" srcOrd="0" destOrd="0" presId="urn:microsoft.com/office/officeart/2005/8/layout/hierarchy3"/>
    <dgm:cxn modelId="{6B7BF9F6-5777-4DEB-B0BD-1CB95CD90AD9}" type="presParOf" srcId="{174CEF42-F5A0-447B-A0FE-B1E1C62FB709}" destId="{4F0609B5-9754-4BF6-91A3-16EBDD8A4D3A}" srcOrd="0" destOrd="0" presId="urn:microsoft.com/office/officeart/2005/8/layout/hierarchy3"/>
    <dgm:cxn modelId="{0F308E05-EBB1-4F65-90CD-B0C9DAD46C36}" type="presParOf" srcId="{174CEF42-F5A0-447B-A0FE-B1E1C62FB709}" destId="{9AF07130-1FD3-4137-9F64-54746A2B37AC}" srcOrd="1" destOrd="0" presId="urn:microsoft.com/office/officeart/2005/8/layout/hierarchy3"/>
    <dgm:cxn modelId="{A98F50B2-E106-4724-B236-A1A4A0D0288F}" type="presParOf" srcId="{F8A821A3-C700-4326-8DA1-328BA6A28D55}" destId="{36C39F07-7BBB-4603-B10D-76AA2D37AAA6}" srcOrd="1" destOrd="0" presId="urn:microsoft.com/office/officeart/2005/8/layout/hierarchy3"/>
    <dgm:cxn modelId="{8B9D3503-2612-4F30-B2F0-D7C44E901620}" type="presParOf" srcId="{986F5880-DB37-411B-BFE9-7ACA1ED2EAC7}" destId="{3037A86A-CDF4-4E5D-873A-44F8C49B63B9}" srcOrd="1" destOrd="0" presId="urn:microsoft.com/office/officeart/2005/8/layout/hierarchy3"/>
    <dgm:cxn modelId="{601A36E6-0A00-4C50-8803-5A0F453E75D9}" type="presParOf" srcId="{3037A86A-CDF4-4E5D-873A-44F8C49B63B9}" destId="{458472F2-ECD0-425E-A1DF-03677107091A}" srcOrd="0" destOrd="0" presId="urn:microsoft.com/office/officeart/2005/8/layout/hierarchy3"/>
    <dgm:cxn modelId="{37954244-366C-4874-B2DB-AE487DC410B2}" type="presParOf" srcId="{458472F2-ECD0-425E-A1DF-03677107091A}" destId="{87927A0F-34A4-4B62-9D5A-A55E827DF9B2}" srcOrd="0" destOrd="0" presId="urn:microsoft.com/office/officeart/2005/8/layout/hierarchy3"/>
    <dgm:cxn modelId="{58320148-9A82-4B51-9EB3-71C93A9E7D1D}" type="presParOf" srcId="{458472F2-ECD0-425E-A1DF-03677107091A}" destId="{DDE9CD6F-C927-4B2F-AC17-143889DE3EB2}" srcOrd="1" destOrd="0" presId="urn:microsoft.com/office/officeart/2005/8/layout/hierarchy3"/>
    <dgm:cxn modelId="{4AB0E517-6FC6-4CA1-A7F3-910438CC8B8C}" type="presParOf" srcId="{3037A86A-CDF4-4E5D-873A-44F8C49B63B9}" destId="{5C73F06B-945C-48A1-95C5-7C73608581E2}" srcOrd="1" destOrd="0" presId="urn:microsoft.com/office/officeart/2005/8/layout/hierarchy3"/>
    <dgm:cxn modelId="{BCD82A0D-65D6-4FD0-A2E9-242124D1AD35}" type="presParOf" srcId="{986F5880-DB37-411B-BFE9-7ACA1ED2EAC7}" destId="{0CF10313-330B-402A-9971-97B6E3755A8D}" srcOrd="2" destOrd="0" presId="urn:microsoft.com/office/officeart/2005/8/layout/hierarchy3"/>
    <dgm:cxn modelId="{3BBBDCD6-E944-41C4-A392-1E9ECAEBD8A3}" type="presParOf" srcId="{0CF10313-330B-402A-9971-97B6E3755A8D}" destId="{28733B39-3893-4D31-9BF5-214125F7621E}" srcOrd="0" destOrd="0" presId="urn:microsoft.com/office/officeart/2005/8/layout/hierarchy3"/>
    <dgm:cxn modelId="{70233603-FC37-4CF3-97C5-9F7B1F4F9FE6}" type="presParOf" srcId="{28733B39-3893-4D31-9BF5-214125F7621E}" destId="{AD01B887-46BB-4EB5-8DB8-AE8D01AAD3BC}" srcOrd="0" destOrd="0" presId="urn:microsoft.com/office/officeart/2005/8/layout/hierarchy3"/>
    <dgm:cxn modelId="{C83BA933-9875-49BC-8714-6C83B93B379E}" type="presParOf" srcId="{28733B39-3893-4D31-9BF5-214125F7621E}" destId="{BB5AC97C-4DB9-4AFB-9E40-4E00B57267B4}" srcOrd="1" destOrd="0" presId="urn:microsoft.com/office/officeart/2005/8/layout/hierarchy3"/>
    <dgm:cxn modelId="{46D11E5D-309D-4495-9FFE-1F1A3312431E}" type="presParOf" srcId="{0CF10313-330B-402A-9971-97B6E3755A8D}" destId="{DEF7249E-BB77-4C20-8628-6503E9A65CA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>
              <a:solidFill>
                <a:srgbClr val="C00000"/>
              </a:solidFill>
            </a:rPr>
            <a:t>Introducción</a:t>
          </a:r>
          <a:endParaRPr lang="en-US" b="0" i="0" u="none" strike="noStrike" cap="none" baseline="0" noProof="0" err="1">
            <a:solidFill>
              <a:srgbClr val="C0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</a:t>
          </a:r>
          <a:r>
            <a:rPr lang="en-US" err="1"/>
            <a:t>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/>
            <a:t>Experimentos</a:t>
          </a:r>
          <a:r>
            <a:rPr lang="en-US"/>
            <a:t> y </a:t>
          </a:r>
          <a:r>
            <a:rPr lang="en-US" err="1"/>
            <a:t>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/>
            <a:t>Trabajo</a:t>
          </a:r>
          <a:r>
            <a:rPr lang="en-US"/>
            <a:t> </a:t>
          </a:r>
          <a:r>
            <a:rPr lang="en-US" err="1"/>
            <a:t>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/>
            <a:t>Introducción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>
              <a:solidFill>
                <a:srgbClr val="C00000"/>
              </a:solidFill>
            </a:rPr>
            <a:t>Estado de la </a:t>
          </a:r>
          <a:r>
            <a:rPr lang="en-US" err="1">
              <a:solidFill>
                <a:srgbClr val="C00000"/>
              </a:solidFill>
            </a:rPr>
            <a:t>cuestión</a:t>
          </a:r>
          <a:endParaRPr lang="en-US">
            <a:solidFill>
              <a:srgbClr val="C00000"/>
            </a:solidFill>
          </a:endParaRP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/>
            <a:t>Experimentos</a:t>
          </a:r>
          <a:r>
            <a:rPr lang="en-US"/>
            <a:t> y </a:t>
          </a:r>
          <a:r>
            <a:rPr lang="en-US" err="1"/>
            <a:t>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/>
            <a:t>Trabajo</a:t>
          </a:r>
          <a:r>
            <a:rPr lang="en-US"/>
            <a:t> </a:t>
          </a:r>
          <a:r>
            <a:rPr lang="en-US" err="1"/>
            <a:t>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/>
            <a:t>Introducción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</a:t>
          </a:r>
          <a:r>
            <a:rPr lang="en-US" err="1"/>
            <a:t>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>
              <a:solidFill>
                <a:srgbClr val="C00000"/>
              </a:solidFill>
            </a:rPr>
            <a:t>Arquitectura</a:t>
          </a:r>
          <a:endParaRPr lang="en-US">
            <a:solidFill>
              <a:srgbClr val="C00000"/>
            </a:solidFill>
          </a:endParaRP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/>
            <a:t>Experimentos</a:t>
          </a:r>
          <a:r>
            <a:rPr lang="en-US"/>
            <a:t> y </a:t>
          </a:r>
          <a:r>
            <a:rPr lang="en-US" err="1"/>
            <a:t>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/>
            <a:t>Trabajo</a:t>
          </a:r>
          <a:r>
            <a:rPr lang="en-US"/>
            <a:t> </a:t>
          </a:r>
          <a:r>
            <a:rPr lang="en-US" err="1"/>
            <a:t>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/>
            <a:t>Introducción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</a:t>
          </a:r>
          <a:r>
            <a:rPr lang="en-US" err="1"/>
            <a:t>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>
              <a:solidFill>
                <a:srgbClr val="C00000"/>
              </a:solidFill>
            </a:rPr>
            <a:t>Experimentos</a:t>
          </a:r>
          <a:r>
            <a:rPr lang="en-US">
              <a:solidFill>
                <a:srgbClr val="C00000"/>
              </a:solidFill>
            </a:rPr>
            <a:t> y </a:t>
          </a:r>
          <a:r>
            <a:rPr lang="en-US" err="1">
              <a:solidFill>
                <a:srgbClr val="C00000"/>
              </a:solidFill>
            </a:rPr>
            <a:t>resultados</a:t>
          </a:r>
          <a:endParaRPr lang="en-US">
            <a:solidFill>
              <a:srgbClr val="C00000"/>
            </a:solidFill>
          </a:endParaRP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/>
            <a:t>Trabajo</a:t>
          </a:r>
          <a:r>
            <a:rPr lang="en-US"/>
            <a:t> </a:t>
          </a:r>
          <a:r>
            <a:rPr lang="en-US" err="1"/>
            <a:t>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/>
            <a:t>Introducción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</a:t>
          </a:r>
          <a:r>
            <a:rPr lang="en-US" err="1"/>
            <a:t>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/>
            <a:t>Experimentos</a:t>
          </a:r>
          <a:r>
            <a:rPr lang="en-US"/>
            <a:t> y </a:t>
          </a:r>
          <a:r>
            <a:rPr lang="en-US" err="1"/>
            <a:t>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>
              <a:solidFill>
                <a:srgbClr val="C00000"/>
              </a:solidFill>
            </a:rPr>
            <a:t>Conclusiones</a:t>
          </a:r>
          <a:endParaRPr lang="en-US">
            <a:solidFill>
              <a:srgbClr val="C00000"/>
            </a:solidFill>
          </a:endParaRP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/>
            <a:t>Trabajo</a:t>
          </a:r>
          <a:r>
            <a:rPr lang="en-US"/>
            <a:t> </a:t>
          </a:r>
          <a:r>
            <a:rPr lang="en-US" err="1"/>
            <a:t>futuro</a:t>
          </a: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28418A-DFE1-49D6-8EAD-FFBB8D284D3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11F689-A2B4-4DF2-A4B0-9F659EDC40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es </a:t>
          </a:r>
          <a:r>
            <a:rPr lang="en-US" err="1"/>
            <a:t>muy</a:t>
          </a:r>
          <a:r>
            <a:rPr lang="en-US"/>
            <a:t> versátil</a:t>
          </a:r>
          <a:endParaRPr lang="en-US" b="0" i="0" u="none" strike="noStrike" cap="all" baseline="0" noProof="0">
            <a:latin typeface="Calibri Light"/>
            <a:cs typeface="Calibri Light"/>
          </a:endParaRPr>
        </a:p>
      </dgm:t>
    </dgm:pt>
    <dgm:pt modelId="{C415FC79-05C4-4DCD-8AE3-8D14FFC9B4F4}" type="parTrans" cxnId="{5A71B221-DEFD-4A97-ABDB-F574758107BC}">
      <dgm:prSet/>
      <dgm:spPr/>
      <dgm:t>
        <a:bodyPr/>
        <a:lstStyle/>
        <a:p>
          <a:endParaRPr lang="en-US"/>
        </a:p>
      </dgm:t>
    </dgm:pt>
    <dgm:pt modelId="{6F909946-DF42-471F-85CF-89EDDA9917B5}" type="sibTrans" cxnId="{5A71B221-DEFD-4A97-ABDB-F574758107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A291A9-82F9-4524-84F7-CFB9C7D4F9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Ideal para </a:t>
          </a:r>
          <a:r>
            <a:rPr lang="en-US" err="1"/>
            <a:t>empresas</a:t>
          </a:r>
          <a:r>
            <a:rPr lang="en-US"/>
            <a:t> con </a:t>
          </a:r>
          <a:r>
            <a:rPr lang="en-US" err="1"/>
            <a:t>limitaciones</a:t>
          </a:r>
          <a:r>
            <a:rPr lang="en-US"/>
            <a:t> </a:t>
          </a:r>
          <a:r>
            <a:rPr lang="en-US" err="1"/>
            <a:t>técnicas</a:t>
          </a:r>
          <a:r>
            <a:rPr lang="en-US"/>
            <a:t> y/o económicas</a:t>
          </a:r>
        </a:p>
      </dgm:t>
    </dgm:pt>
    <dgm:pt modelId="{1C2B2603-0E9E-409C-9A01-CC153DD07407}" type="parTrans" cxnId="{76E6CD35-6033-486B-A513-AA9FD6E2F823}">
      <dgm:prSet/>
      <dgm:spPr/>
      <dgm:t>
        <a:bodyPr/>
        <a:lstStyle/>
        <a:p>
          <a:endParaRPr lang="en-US"/>
        </a:p>
      </dgm:t>
    </dgm:pt>
    <dgm:pt modelId="{805DE96C-7CB5-4D18-801D-43EF8249A3CB}" type="sibTrans" cxnId="{76E6CD35-6033-486B-A513-AA9FD6E2F82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726DB1-0D03-4E6A-BEE8-41C669FDC9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Serverless</a:t>
          </a:r>
        </a:p>
      </dgm:t>
    </dgm:pt>
    <dgm:pt modelId="{F21291BA-E6F2-46F0-B577-544734C84483}" type="parTrans" cxnId="{90D1F2C4-6187-4A5A-B94C-C88877D6D1A7}">
      <dgm:prSet/>
      <dgm:spPr/>
      <dgm:t>
        <a:bodyPr/>
        <a:lstStyle/>
        <a:p>
          <a:endParaRPr lang="en-US"/>
        </a:p>
      </dgm:t>
    </dgm:pt>
    <dgm:pt modelId="{BE8AA384-9926-4A13-A891-C599CE6CC4AD}" type="sibTrans" cxnId="{90D1F2C4-6187-4A5A-B94C-C88877D6D1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B6D14AC-048B-4C80-9375-07ABF6DD3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Gran </a:t>
          </a:r>
          <a:r>
            <a:rPr lang="en-US" err="1"/>
            <a:t>escalabilidad</a:t>
          </a:r>
          <a:r>
            <a:rPr lang="en-US"/>
            <a:t> (</a:t>
          </a:r>
          <a:r>
            <a:rPr lang="en-US" err="1"/>
            <a:t>funciones</a:t>
          </a:r>
          <a:r>
            <a:rPr lang="en-US"/>
            <a:t> lambda</a:t>
          </a:r>
          <a:r>
            <a:rPr lang="en-US">
              <a:latin typeface="Calibri Light" panose="020F0302020204030204"/>
            </a:rPr>
            <a:t>)</a:t>
          </a:r>
          <a:endParaRPr lang="en-US"/>
        </a:p>
      </dgm:t>
    </dgm:pt>
    <dgm:pt modelId="{42F455D9-44E7-4303-9053-BA06F2F67D6A}" type="parTrans" cxnId="{CEEAEC14-C4BD-42E3-A1F7-5C0626EB2C7B}">
      <dgm:prSet/>
      <dgm:spPr/>
      <dgm:t>
        <a:bodyPr/>
        <a:lstStyle/>
        <a:p>
          <a:endParaRPr lang="en-US"/>
        </a:p>
      </dgm:t>
    </dgm:pt>
    <dgm:pt modelId="{436F42BB-0265-418D-B36C-3DA800222D9C}" type="sibTrans" cxnId="{CEEAEC14-C4BD-42E3-A1F7-5C0626EB2C7B}">
      <dgm:prSet/>
      <dgm:spPr/>
      <dgm:t>
        <a:bodyPr/>
        <a:lstStyle/>
        <a:p>
          <a:endParaRPr lang="en-US"/>
        </a:p>
      </dgm:t>
    </dgm:pt>
    <dgm:pt modelId="{AF548394-0CAA-4C36-ADD1-3E496F3CBBA5}" type="pres">
      <dgm:prSet presAssocID="{A728418A-DFE1-49D6-8EAD-FFBB8D284D37}" presName="root" presStyleCnt="0">
        <dgm:presLayoutVars>
          <dgm:dir/>
          <dgm:resizeHandles val="exact"/>
        </dgm:presLayoutVars>
      </dgm:prSet>
      <dgm:spPr/>
    </dgm:pt>
    <dgm:pt modelId="{EE4FD0B2-5DE8-4ED1-8D08-FFCCEA5244C2}" type="pres">
      <dgm:prSet presAssocID="{A728418A-DFE1-49D6-8EAD-FFBB8D284D37}" presName="container" presStyleCnt="0">
        <dgm:presLayoutVars>
          <dgm:dir/>
          <dgm:resizeHandles val="exact"/>
        </dgm:presLayoutVars>
      </dgm:prSet>
      <dgm:spPr/>
    </dgm:pt>
    <dgm:pt modelId="{A030C8AA-3893-4E3A-8C45-CAD6AFB9ADDE}" type="pres">
      <dgm:prSet presAssocID="{8F11F689-A2B4-4DF2-A4B0-9F659EDC40B6}" presName="compNode" presStyleCnt="0"/>
      <dgm:spPr/>
    </dgm:pt>
    <dgm:pt modelId="{458B8108-276C-4112-A369-A7BC37E7EE20}" type="pres">
      <dgm:prSet presAssocID="{8F11F689-A2B4-4DF2-A4B0-9F659EDC40B6}" presName="iconBgRect" presStyleLbl="bgShp" presStyleIdx="0" presStyleCnt="4"/>
      <dgm:spPr/>
    </dgm:pt>
    <dgm:pt modelId="{560E1757-E253-4AE6-98AB-A02D34C1AB95}" type="pres">
      <dgm:prSet presAssocID="{8F11F689-A2B4-4DF2-A4B0-9F659EDC40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3C8FE07-5B9C-4126-A953-B5A978559466}" type="pres">
      <dgm:prSet presAssocID="{8F11F689-A2B4-4DF2-A4B0-9F659EDC40B6}" presName="spaceRect" presStyleCnt="0"/>
      <dgm:spPr/>
    </dgm:pt>
    <dgm:pt modelId="{2C2E628C-FB25-4464-96CF-D6398562D3C1}" type="pres">
      <dgm:prSet presAssocID="{8F11F689-A2B4-4DF2-A4B0-9F659EDC40B6}" presName="textRect" presStyleLbl="revTx" presStyleIdx="0" presStyleCnt="4">
        <dgm:presLayoutVars>
          <dgm:chMax val="1"/>
          <dgm:chPref val="1"/>
        </dgm:presLayoutVars>
      </dgm:prSet>
      <dgm:spPr/>
    </dgm:pt>
    <dgm:pt modelId="{F03EEC57-771E-47C7-8DF4-6D99D893581D}" type="pres">
      <dgm:prSet presAssocID="{6F909946-DF42-471F-85CF-89EDDA9917B5}" presName="sibTrans" presStyleLbl="sibTrans2D1" presStyleIdx="0" presStyleCnt="0"/>
      <dgm:spPr/>
    </dgm:pt>
    <dgm:pt modelId="{9B865841-D903-440A-888B-961F841499C4}" type="pres">
      <dgm:prSet presAssocID="{0DA291A9-82F9-4524-84F7-CFB9C7D4F986}" presName="compNode" presStyleCnt="0"/>
      <dgm:spPr/>
    </dgm:pt>
    <dgm:pt modelId="{04024E46-3FA5-4820-B22A-421CFE0C37A7}" type="pres">
      <dgm:prSet presAssocID="{0DA291A9-82F9-4524-84F7-CFB9C7D4F986}" presName="iconBgRect" presStyleLbl="bgShp" presStyleIdx="1" presStyleCnt="4"/>
      <dgm:spPr/>
    </dgm:pt>
    <dgm:pt modelId="{77D9FDE2-0CB2-4342-9ED6-3F2F74F3061E}" type="pres">
      <dgm:prSet presAssocID="{0DA291A9-82F9-4524-84F7-CFB9C7D4F9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C4C58F8-58BD-4A7C-A2A6-E7771DC0DF0F}" type="pres">
      <dgm:prSet presAssocID="{0DA291A9-82F9-4524-84F7-CFB9C7D4F986}" presName="spaceRect" presStyleCnt="0"/>
      <dgm:spPr/>
    </dgm:pt>
    <dgm:pt modelId="{71F7ECF5-7FFA-4F35-8606-E9B938032468}" type="pres">
      <dgm:prSet presAssocID="{0DA291A9-82F9-4524-84F7-CFB9C7D4F986}" presName="textRect" presStyleLbl="revTx" presStyleIdx="1" presStyleCnt="4">
        <dgm:presLayoutVars>
          <dgm:chMax val="1"/>
          <dgm:chPref val="1"/>
        </dgm:presLayoutVars>
      </dgm:prSet>
      <dgm:spPr/>
    </dgm:pt>
    <dgm:pt modelId="{65753D17-74BC-48FA-8A5F-8828D555409D}" type="pres">
      <dgm:prSet presAssocID="{805DE96C-7CB5-4D18-801D-43EF8249A3CB}" presName="sibTrans" presStyleLbl="sibTrans2D1" presStyleIdx="0" presStyleCnt="0"/>
      <dgm:spPr/>
    </dgm:pt>
    <dgm:pt modelId="{6385FFFD-960A-4EE0-838A-2D6A8360A0AF}" type="pres">
      <dgm:prSet presAssocID="{C3726DB1-0D03-4E6A-BEE8-41C669FDC95A}" presName="compNode" presStyleCnt="0"/>
      <dgm:spPr/>
    </dgm:pt>
    <dgm:pt modelId="{AB90E913-02DC-4815-92E6-A34F5B9C0D92}" type="pres">
      <dgm:prSet presAssocID="{C3726DB1-0D03-4E6A-BEE8-41C669FDC95A}" presName="iconBgRect" presStyleLbl="bgShp" presStyleIdx="2" presStyleCnt="4"/>
      <dgm:spPr/>
    </dgm:pt>
    <dgm:pt modelId="{36C2B9A0-AB2B-452E-A5CB-2894F2635800}" type="pres">
      <dgm:prSet presAssocID="{C3726DB1-0D03-4E6A-BEE8-41C669FDC95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21273CD-E70C-4445-8DFD-76D6DD068BE1}" type="pres">
      <dgm:prSet presAssocID="{C3726DB1-0D03-4E6A-BEE8-41C669FDC95A}" presName="spaceRect" presStyleCnt="0"/>
      <dgm:spPr/>
    </dgm:pt>
    <dgm:pt modelId="{5DED50B3-AE7C-4FF3-A805-D559D59434F5}" type="pres">
      <dgm:prSet presAssocID="{C3726DB1-0D03-4E6A-BEE8-41C669FDC95A}" presName="textRect" presStyleLbl="revTx" presStyleIdx="2" presStyleCnt="4">
        <dgm:presLayoutVars>
          <dgm:chMax val="1"/>
          <dgm:chPref val="1"/>
        </dgm:presLayoutVars>
      </dgm:prSet>
      <dgm:spPr/>
    </dgm:pt>
    <dgm:pt modelId="{4E1BDECD-9650-4189-8734-DF145B2A04B4}" type="pres">
      <dgm:prSet presAssocID="{BE8AA384-9926-4A13-A891-C599CE6CC4AD}" presName="sibTrans" presStyleLbl="sibTrans2D1" presStyleIdx="0" presStyleCnt="0"/>
      <dgm:spPr/>
    </dgm:pt>
    <dgm:pt modelId="{7875E8AB-3AB7-4FB1-B554-7EF180B89711}" type="pres">
      <dgm:prSet presAssocID="{FB6D14AC-048B-4C80-9375-07ABF6DD362C}" presName="compNode" presStyleCnt="0"/>
      <dgm:spPr/>
    </dgm:pt>
    <dgm:pt modelId="{E0F44AD6-6E48-48D8-A606-4255E7C39168}" type="pres">
      <dgm:prSet presAssocID="{FB6D14AC-048B-4C80-9375-07ABF6DD362C}" presName="iconBgRect" presStyleLbl="bgShp" presStyleIdx="3" presStyleCnt="4"/>
      <dgm:spPr/>
    </dgm:pt>
    <dgm:pt modelId="{210DD394-3338-4AD9-88C0-AF8B44ECEE8E}" type="pres">
      <dgm:prSet presAssocID="{FB6D14AC-048B-4C80-9375-07ABF6DD36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ider Web"/>
        </a:ext>
      </dgm:extLst>
    </dgm:pt>
    <dgm:pt modelId="{95590332-5311-4071-8768-A8A4D75DA226}" type="pres">
      <dgm:prSet presAssocID="{FB6D14AC-048B-4C80-9375-07ABF6DD362C}" presName="spaceRect" presStyleCnt="0"/>
      <dgm:spPr/>
    </dgm:pt>
    <dgm:pt modelId="{547506C5-4AA9-400B-BF44-848A50C964FA}" type="pres">
      <dgm:prSet presAssocID="{FB6D14AC-048B-4C80-9375-07ABF6DD36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EAEC14-C4BD-42E3-A1F7-5C0626EB2C7B}" srcId="{A728418A-DFE1-49D6-8EAD-FFBB8D284D37}" destId="{FB6D14AC-048B-4C80-9375-07ABF6DD362C}" srcOrd="3" destOrd="0" parTransId="{42F455D9-44E7-4303-9053-BA06F2F67D6A}" sibTransId="{436F42BB-0265-418D-B36C-3DA800222D9C}"/>
    <dgm:cxn modelId="{5A71B221-DEFD-4A97-ABDB-F574758107BC}" srcId="{A728418A-DFE1-49D6-8EAD-FFBB8D284D37}" destId="{8F11F689-A2B4-4DF2-A4B0-9F659EDC40B6}" srcOrd="0" destOrd="0" parTransId="{C415FC79-05C4-4DCD-8AE3-8D14FFC9B4F4}" sibTransId="{6F909946-DF42-471F-85CF-89EDDA9917B5}"/>
    <dgm:cxn modelId="{76E6CD35-6033-486B-A513-AA9FD6E2F823}" srcId="{A728418A-DFE1-49D6-8EAD-FFBB8D284D37}" destId="{0DA291A9-82F9-4524-84F7-CFB9C7D4F986}" srcOrd="1" destOrd="0" parTransId="{1C2B2603-0E9E-409C-9A01-CC153DD07407}" sibTransId="{805DE96C-7CB5-4D18-801D-43EF8249A3CB}"/>
    <dgm:cxn modelId="{2034213E-55B4-4956-BDDC-7C487FDE10E9}" type="presOf" srcId="{6F909946-DF42-471F-85CF-89EDDA9917B5}" destId="{F03EEC57-771E-47C7-8DF4-6D99D893581D}" srcOrd="0" destOrd="0" presId="urn:microsoft.com/office/officeart/2018/2/layout/IconCircleList"/>
    <dgm:cxn modelId="{7DDA0545-20A9-445D-B6D3-032D48A13604}" type="presOf" srcId="{805DE96C-7CB5-4D18-801D-43EF8249A3CB}" destId="{65753D17-74BC-48FA-8A5F-8828D555409D}" srcOrd="0" destOrd="0" presId="urn:microsoft.com/office/officeart/2018/2/layout/IconCircleList"/>
    <dgm:cxn modelId="{DE52AA69-AD8E-49D0-838F-E585B59FBDE5}" type="presOf" srcId="{8F11F689-A2B4-4DF2-A4B0-9F659EDC40B6}" destId="{2C2E628C-FB25-4464-96CF-D6398562D3C1}" srcOrd="0" destOrd="0" presId="urn:microsoft.com/office/officeart/2018/2/layout/IconCircleList"/>
    <dgm:cxn modelId="{5BA543A1-C45C-42CE-B1E7-C71B1FF1C4FF}" type="presOf" srcId="{0DA291A9-82F9-4524-84F7-CFB9C7D4F986}" destId="{71F7ECF5-7FFA-4F35-8606-E9B938032468}" srcOrd="0" destOrd="0" presId="urn:microsoft.com/office/officeart/2018/2/layout/IconCircleList"/>
    <dgm:cxn modelId="{6C0D91C3-B472-4A1D-B2E7-953BED18C271}" type="presOf" srcId="{C3726DB1-0D03-4E6A-BEE8-41C669FDC95A}" destId="{5DED50B3-AE7C-4FF3-A805-D559D59434F5}" srcOrd="0" destOrd="0" presId="urn:microsoft.com/office/officeart/2018/2/layout/IconCircleList"/>
    <dgm:cxn modelId="{5620DEC3-D3A4-4E06-BF33-3AEB481D38D1}" type="presOf" srcId="{BE8AA384-9926-4A13-A891-C599CE6CC4AD}" destId="{4E1BDECD-9650-4189-8734-DF145B2A04B4}" srcOrd="0" destOrd="0" presId="urn:microsoft.com/office/officeart/2018/2/layout/IconCircleList"/>
    <dgm:cxn modelId="{90D1F2C4-6187-4A5A-B94C-C88877D6D1A7}" srcId="{A728418A-DFE1-49D6-8EAD-FFBB8D284D37}" destId="{C3726DB1-0D03-4E6A-BEE8-41C669FDC95A}" srcOrd="2" destOrd="0" parTransId="{F21291BA-E6F2-46F0-B577-544734C84483}" sibTransId="{BE8AA384-9926-4A13-A891-C599CE6CC4AD}"/>
    <dgm:cxn modelId="{769FCBCB-F025-4CFC-9886-1E25FF7FCBFD}" type="presOf" srcId="{A728418A-DFE1-49D6-8EAD-FFBB8D284D37}" destId="{AF548394-0CAA-4C36-ADD1-3E496F3CBBA5}" srcOrd="0" destOrd="0" presId="urn:microsoft.com/office/officeart/2018/2/layout/IconCircleList"/>
    <dgm:cxn modelId="{E4C561FD-E4FC-4EA5-B4EF-F5F9F6C223AC}" type="presOf" srcId="{FB6D14AC-048B-4C80-9375-07ABF6DD362C}" destId="{547506C5-4AA9-400B-BF44-848A50C964FA}" srcOrd="0" destOrd="0" presId="urn:microsoft.com/office/officeart/2018/2/layout/IconCircleList"/>
    <dgm:cxn modelId="{9F958D92-5C0D-419D-A89A-CCDE4746AEB7}" type="presParOf" srcId="{AF548394-0CAA-4C36-ADD1-3E496F3CBBA5}" destId="{EE4FD0B2-5DE8-4ED1-8D08-FFCCEA5244C2}" srcOrd="0" destOrd="0" presId="urn:microsoft.com/office/officeart/2018/2/layout/IconCircleList"/>
    <dgm:cxn modelId="{700B4E66-9447-4F43-913E-62FF6D2FDB77}" type="presParOf" srcId="{EE4FD0B2-5DE8-4ED1-8D08-FFCCEA5244C2}" destId="{A030C8AA-3893-4E3A-8C45-CAD6AFB9ADDE}" srcOrd="0" destOrd="0" presId="urn:microsoft.com/office/officeart/2018/2/layout/IconCircleList"/>
    <dgm:cxn modelId="{F03235DE-A9A8-4271-86D5-18C3098B5FF4}" type="presParOf" srcId="{A030C8AA-3893-4E3A-8C45-CAD6AFB9ADDE}" destId="{458B8108-276C-4112-A369-A7BC37E7EE20}" srcOrd="0" destOrd="0" presId="urn:microsoft.com/office/officeart/2018/2/layout/IconCircleList"/>
    <dgm:cxn modelId="{F671EA68-39BA-45C6-BB3F-0517B55ADCD1}" type="presParOf" srcId="{A030C8AA-3893-4E3A-8C45-CAD6AFB9ADDE}" destId="{560E1757-E253-4AE6-98AB-A02D34C1AB95}" srcOrd="1" destOrd="0" presId="urn:microsoft.com/office/officeart/2018/2/layout/IconCircleList"/>
    <dgm:cxn modelId="{45451F95-022D-43CF-80FC-3E3C68EF6A14}" type="presParOf" srcId="{A030C8AA-3893-4E3A-8C45-CAD6AFB9ADDE}" destId="{63C8FE07-5B9C-4126-A953-B5A978559466}" srcOrd="2" destOrd="0" presId="urn:microsoft.com/office/officeart/2018/2/layout/IconCircleList"/>
    <dgm:cxn modelId="{1D2A154D-7967-48A1-A7C0-E3FC7C961097}" type="presParOf" srcId="{A030C8AA-3893-4E3A-8C45-CAD6AFB9ADDE}" destId="{2C2E628C-FB25-4464-96CF-D6398562D3C1}" srcOrd="3" destOrd="0" presId="urn:microsoft.com/office/officeart/2018/2/layout/IconCircleList"/>
    <dgm:cxn modelId="{79AFB1B7-6FAF-4F50-A42B-031939C2F36D}" type="presParOf" srcId="{EE4FD0B2-5DE8-4ED1-8D08-FFCCEA5244C2}" destId="{F03EEC57-771E-47C7-8DF4-6D99D893581D}" srcOrd="1" destOrd="0" presId="urn:microsoft.com/office/officeart/2018/2/layout/IconCircleList"/>
    <dgm:cxn modelId="{5EEC9EEB-710F-429F-BBDF-46EF29E7131C}" type="presParOf" srcId="{EE4FD0B2-5DE8-4ED1-8D08-FFCCEA5244C2}" destId="{9B865841-D903-440A-888B-961F841499C4}" srcOrd="2" destOrd="0" presId="urn:microsoft.com/office/officeart/2018/2/layout/IconCircleList"/>
    <dgm:cxn modelId="{3A086DFB-161F-4F1F-9E20-49FBC56338F4}" type="presParOf" srcId="{9B865841-D903-440A-888B-961F841499C4}" destId="{04024E46-3FA5-4820-B22A-421CFE0C37A7}" srcOrd="0" destOrd="0" presId="urn:microsoft.com/office/officeart/2018/2/layout/IconCircleList"/>
    <dgm:cxn modelId="{F7997E0C-ED49-4801-AB78-D4F5BEE90E0E}" type="presParOf" srcId="{9B865841-D903-440A-888B-961F841499C4}" destId="{77D9FDE2-0CB2-4342-9ED6-3F2F74F3061E}" srcOrd="1" destOrd="0" presId="urn:microsoft.com/office/officeart/2018/2/layout/IconCircleList"/>
    <dgm:cxn modelId="{4FABB48C-EA62-47BA-A4EB-ED33625C02C1}" type="presParOf" srcId="{9B865841-D903-440A-888B-961F841499C4}" destId="{9C4C58F8-58BD-4A7C-A2A6-E7771DC0DF0F}" srcOrd="2" destOrd="0" presId="urn:microsoft.com/office/officeart/2018/2/layout/IconCircleList"/>
    <dgm:cxn modelId="{31C1B899-28F4-49DB-8E7F-13081B377079}" type="presParOf" srcId="{9B865841-D903-440A-888B-961F841499C4}" destId="{71F7ECF5-7FFA-4F35-8606-E9B938032468}" srcOrd="3" destOrd="0" presId="urn:microsoft.com/office/officeart/2018/2/layout/IconCircleList"/>
    <dgm:cxn modelId="{36684671-BE2E-43CA-B3E3-034551512FDE}" type="presParOf" srcId="{EE4FD0B2-5DE8-4ED1-8D08-FFCCEA5244C2}" destId="{65753D17-74BC-48FA-8A5F-8828D555409D}" srcOrd="3" destOrd="0" presId="urn:microsoft.com/office/officeart/2018/2/layout/IconCircleList"/>
    <dgm:cxn modelId="{6731EE2C-CA36-436A-BAB0-5A745D1DCAE8}" type="presParOf" srcId="{EE4FD0B2-5DE8-4ED1-8D08-FFCCEA5244C2}" destId="{6385FFFD-960A-4EE0-838A-2D6A8360A0AF}" srcOrd="4" destOrd="0" presId="urn:microsoft.com/office/officeart/2018/2/layout/IconCircleList"/>
    <dgm:cxn modelId="{5FA0DE77-BB9E-4CDD-9693-7E5233DA0775}" type="presParOf" srcId="{6385FFFD-960A-4EE0-838A-2D6A8360A0AF}" destId="{AB90E913-02DC-4815-92E6-A34F5B9C0D92}" srcOrd="0" destOrd="0" presId="urn:microsoft.com/office/officeart/2018/2/layout/IconCircleList"/>
    <dgm:cxn modelId="{A8F9A771-5AF7-4757-B1F1-A78691D31EB1}" type="presParOf" srcId="{6385FFFD-960A-4EE0-838A-2D6A8360A0AF}" destId="{36C2B9A0-AB2B-452E-A5CB-2894F2635800}" srcOrd="1" destOrd="0" presId="urn:microsoft.com/office/officeart/2018/2/layout/IconCircleList"/>
    <dgm:cxn modelId="{6D5DA269-0474-44BD-BB78-B808F3A4C1BD}" type="presParOf" srcId="{6385FFFD-960A-4EE0-838A-2D6A8360A0AF}" destId="{121273CD-E70C-4445-8DFD-76D6DD068BE1}" srcOrd="2" destOrd="0" presId="urn:microsoft.com/office/officeart/2018/2/layout/IconCircleList"/>
    <dgm:cxn modelId="{E46932D6-4F88-4A12-8D58-464F5D8C19E8}" type="presParOf" srcId="{6385FFFD-960A-4EE0-838A-2D6A8360A0AF}" destId="{5DED50B3-AE7C-4FF3-A805-D559D59434F5}" srcOrd="3" destOrd="0" presId="urn:microsoft.com/office/officeart/2018/2/layout/IconCircleList"/>
    <dgm:cxn modelId="{A3F45AB8-DBD4-43CF-84B9-99D93C08CA22}" type="presParOf" srcId="{EE4FD0B2-5DE8-4ED1-8D08-FFCCEA5244C2}" destId="{4E1BDECD-9650-4189-8734-DF145B2A04B4}" srcOrd="5" destOrd="0" presId="urn:microsoft.com/office/officeart/2018/2/layout/IconCircleList"/>
    <dgm:cxn modelId="{ACB9A34A-AF29-4F80-B523-32D49EC6DF0C}" type="presParOf" srcId="{EE4FD0B2-5DE8-4ED1-8D08-FFCCEA5244C2}" destId="{7875E8AB-3AB7-4FB1-B554-7EF180B89711}" srcOrd="6" destOrd="0" presId="urn:microsoft.com/office/officeart/2018/2/layout/IconCircleList"/>
    <dgm:cxn modelId="{F62C2518-21BD-463A-894F-481C939684EB}" type="presParOf" srcId="{7875E8AB-3AB7-4FB1-B554-7EF180B89711}" destId="{E0F44AD6-6E48-48D8-A606-4255E7C39168}" srcOrd="0" destOrd="0" presId="urn:microsoft.com/office/officeart/2018/2/layout/IconCircleList"/>
    <dgm:cxn modelId="{7843AA88-0D95-49D9-AEB4-6F74D004A770}" type="presParOf" srcId="{7875E8AB-3AB7-4FB1-B554-7EF180B89711}" destId="{210DD394-3338-4AD9-88C0-AF8B44ECEE8E}" srcOrd="1" destOrd="0" presId="urn:microsoft.com/office/officeart/2018/2/layout/IconCircleList"/>
    <dgm:cxn modelId="{9AAD02A2-5A87-4A54-871B-84D9B50C7108}" type="presParOf" srcId="{7875E8AB-3AB7-4FB1-B554-7EF180B89711}" destId="{95590332-5311-4071-8768-A8A4D75DA226}" srcOrd="2" destOrd="0" presId="urn:microsoft.com/office/officeart/2018/2/layout/IconCircleList"/>
    <dgm:cxn modelId="{95D02FFB-2726-4601-BA07-DEC1B38788AF}" type="presParOf" srcId="{7875E8AB-3AB7-4FB1-B554-7EF180B89711}" destId="{547506C5-4AA9-400B-BF44-848A50C964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566B6E-4504-4992-AE6A-0773E06131A8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899C8BF-3D0A-43B9-9004-10A0D3FA65FB}">
      <dgm:prSet/>
      <dgm:spPr/>
      <dgm:t>
        <a:bodyPr/>
        <a:lstStyle/>
        <a:p>
          <a:r>
            <a:rPr lang="en-US" err="1"/>
            <a:t>Introducción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9A04D13B-B732-4879-A07D-4F6A946F1357}" type="parTrans" cxnId="{9A6F126F-5A41-4BE5-B888-7F82E875196C}">
      <dgm:prSet/>
      <dgm:spPr/>
      <dgm:t>
        <a:bodyPr/>
        <a:lstStyle/>
        <a:p>
          <a:endParaRPr lang="en-US"/>
        </a:p>
      </dgm:t>
    </dgm:pt>
    <dgm:pt modelId="{D4F924E5-F758-45FF-8F0E-8D202DD2ABFF}" type="sibTrans" cxnId="{9A6F126F-5A41-4BE5-B888-7F82E875196C}">
      <dgm:prSet/>
      <dgm:spPr/>
      <dgm:t>
        <a:bodyPr/>
        <a:lstStyle/>
        <a:p>
          <a:endParaRPr lang="en-US"/>
        </a:p>
      </dgm:t>
    </dgm:pt>
    <dgm:pt modelId="{8FB94F41-5E20-40A2-9EB7-3C635C431F02}">
      <dgm:prSet/>
      <dgm:spPr/>
      <dgm:t>
        <a:bodyPr/>
        <a:lstStyle/>
        <a:p>
          <a:r>
            <a:rPr lang="en-US"/>
            <a:t>Estado de la </a:t>
          </a:r>
          <a:r>
            <a:rPr lang="en-US" err="1"/>
            <a:t>cuestión</a:t>
          </a:r>
        </a:p>
      </dgm:t>
    </dgm:pt>
    <dgm:pt modelId="{05BC8D20-B014-4891-9C61-4EB8A0923358}" type="parTrans" cxnId="{B0ED7E7F-3235-4195-A2F5-DCBD8DDEC8AD}">
      <dgm:prSet/>
      <dgm:spPr/>
      <dgm:t>
        <a:bodyPr/>
        <a:lstStyle/>
        <a:p>
          <a:endParaRPr lang="en-US"/>
        </a:p>
      </dgm:t>
    </dgm:pt>
    <dgm:pt modelId="{86FB911F-2BAB-4557-B6C0-02FFE7EE7316}" type="sibTrans" cxnId="{B0ED7E7F-3235-4195-A2F5-DCBD8DDEC8AD}">
      <dgm:prSet/>
      <dgm:spPr/>
      <dgm:t>
        <a:bodyPr/>
        <a:lstStyle/>
        <a:p>
          <a:endParaRPr lang="en-US"/>
        </a:p>
      </dgm:t>
    </dgm:pt>
    <dgm:pt modelId="{C5992ED2-4127-4732-9D55-306E0AACBC3D}">
      <dgm:prSet/>
      <dgm:spPr/>
      <dgm:t>
        <a:bodyPr/>
        <a:lstStyle/>
        <a:p>
          <a:r>
            <a:rPr lang="en-US" err="1"/>
            <a:t>Arquitectura</a:t>
          </a:r>
        </a:p>
      </dgm:t>
    </dgm:pt>
    <dgm:pt modelId="{D428F04A-F975-4AF5-B4A4-88B5CE07A9DC}" type="parTrans" cxnId="{A29A1855-C83E-4018-9018-52A9A004838E}">
      <dgm:prSet/>
      <dgm:spPr/>
      <dgm:t>
        <a:bodyPr/>
        <a:lstStyle/>
        <a:p>
          <a:endParaRPr lang="en-US"/>
        </a:p>
      </dgm:t>
    </dgm:pt>
    <dgm:pt modelId="{D2824227-5634-4D12-9BE6-B8FED367C4B5}" type="sibTrans" cxnId="{A29A1855-C83E-4018-9018-52A9A004838E}">
      <dgm:prSet/>
      <dgm:spPr/>
      <dgm:t>
        <a:bodyPr/>
        <a:lstStyle/>
        <a:p>
          <a:endParaRPr lang="en-US"/>
        </a:p>
      </dgm:t>
    </dgm:pt>
    <dgm:pt modelId="{05313604-6F8F-4B44-808B-C996C91F1569}">
      <dgm:prSet/>
      <dgm:spPr/>
      <dgm:t>
        <a:bodyPr/>
        <a:lstStyle/>
        <a:p>
          <a:r>
            <a:rPr lang="en-US" err="1"/>
            <a:t>Experimentos</a:t>
          </a:r>
          <a:r>
            <a:rPr lang="en-US"/>
            <a:t> y </a:t>
          </a:r>
          <a:r>
            <a:rPr lang="en-US" err="1"/>
            <a:t>resultados</a:t>
          </a:r>
        </a:p>
      </dgm:t>
    </dgm:pt>
    <dgm:pt modelId="{81241A9E-710B-4E34-AC7E-B505C6F45EB7}" type="parTrans" cxnId="{4A864BA4-6BF5-411B-A9DC-BA9EA4A8087A}">
      <dgm:prSet/>
      <dgm:spPr/>
      <dgm:t>
        <a:bodyPr/>
        <a:lstStyle/>
        <a:p>
          <a:endParaRPr lang="en-US"/>
        </a:p>
      </dgm:t>
    </dgm:pt>
    <dgm:pt modelId="{345350A2-C854-49F8-88F5-FB14F280E380}" type="sibTrans" cxnId="{4A864BA4-6BF5-411B-A9DC-BA9EA4A8087A}">
      <dgm:prSet/>
      <dgm:spPr/>
      <dgm:t>
        <a:bodyPr/>
        <a:lstStyle/>
        <a:p>
          <a:endParaRPr lang="en-US"/>
        </a:p>
      </dgm:t>
    </dgm:pt>
    <dgm:pt modelId="{213C9EB8-27A4-4758-9EA5-A6FDC3924808}">
      <dgm:prSet/>
      <dgm:spPr/>
      <dgm:t>
        <a:bodyPr/>
        <a:lstStyle/>
        <a:p>
          <a:r>
            <a:rPr lang="en-US" err="1"/>
            <a:t>Conclusiones</a:t>
          </a:r>
        </a:p>
      </dgm:t>
    </dgm:pt>
    <dgm:pt modelId="{CFFB2BF2-84E9-419A-B029-E3B711B4FCAE}" type="parTrans" cxnId="{75A3D574-AF01-4045-AD3A-DC3BFA5A22FF}">
      <dgm:prSet/>
      <dgm:spPr/>
      <dgm:t>
        <a:bodyPr/>
        <a:lstStyle/>
        <a:p>
          <a:endParaRPr lang="en-US"/>
        </a:p>
      </dgm:t>
    </dgm:pt>
    <dgm:pt modelId="{03A51F4C-9186-4418-8369-0F7BBE5D42BD}" type="sibTrans" cxnId="{75A3D574-AF01-4045-AD3A-DC3BFA5A22FF}">
      <dgm:prSet/>
      <dgm:spPr/>
      <dgm:t>
        <a:bodyPr/>
        <a:lstStyle/>
        <a:p>
          <a:endParaRPr lang="en-US"/>
        </a:p>
      </dgm:t>
    </dgm:pt>
    <dgm:pt modelId="{21275C5A-F0D4-41D9-BC15-459689C95721}">
      <dgm:prSet/>
      <dgm:spPr/>
      <dgm:t>
        <a:bodyPr/>
        <a:lstStyle/>
        <a:p>
          <a:r>
            <a:rPr lang="en-US" err="1">
              <a:solidFill>
                <a:srgbClr val="C00000"/>
              </a:solidFill>
            </a:rPr>
            <a:t>Trabajo</a:t>
          </a:r>
          <a:r>
            <a:rPr lang="en-US">
              <a:solidFill>
                <a:srgbClr val="C00000"/>
              </a:solidFill>
            </a:rPr>
            <a:t> </a:t>
          </a:r>
          <a:r>
            <a:rPr lang="en-US" err="1">
              <a:solidFill>
                <a:srgbClr val="C00000"/>
              </a:solidFill>
            </a:rPr>
            <a:t>futuro</a:t>
          </a:r>
          <a:endParaRPr lang="en-US">
            <a:solidFill>
              <a:srgbClr val="C00000"/>
            </a:solidFill>
          </a:endParaRPr>
        </a:p>
      </dgm:t>
    </dgm:pt>
    <dgm:pt modelId="{076036D7-76F1-44A1-B467-935634674B69}" type="parTrans" cxnId="{B961310D-566B-4A3E-84B4-3444C563C719}">
      <dgm:prSet/>
      <dgm:spPr/>
      <dgm:t>
        <a:bodyPr/>
        <a:lstStyle/>
        <a:p>
          <a:endParaRPr lang="en-US"/>
        </a:p>
      </dgm:t>
    </dgm:pt>
    <dgm:pt modelId="{09E316F2-96AA-44A3-9814-2AC6B4CC0535}" type="sibTrans" cxnId="{B961310D-566B-4A3E-84B4-3444C563C719}">
      <dgm:prSet/>
      <dgm:spPr/>
      <dgm:t>
        <a:bodyPr/>
        <a:lstStyle/>
        <a:p>
          <a:endParaRPr lang="en-US"/>
        </a:p>
      </dgm:t>
    </dgm:pt>
    <dgm:pt modelId="{6DFE81D2-AF2A-4D25-A28E-DC30928ADF39}" type="pres">
      <dgm:prSet presAssocID="{7C566B6E-4504-4992-AE6A-0773E06131A8}" presName="vert0" presStyleCnt="0">
        <dgm:presLayoutVars>
          <dgm:dir/>
          <dgm:animOne val="branch"/>
          <dgm:animLvl val="lvl"/>
        </dgm:presLayoutVars>
      </dgm:prSet>
      <dgm:spPr/>
    </dgm:pt>
    <dgm:pt modelId="{E9EBB010-75AB-4DC6-B23B-029743A1BCDE}" type="pres">
      <dgm:prSet presAssocID="{7899C8BF-3D0A-43B9-9004-10A0D3FA65FB}" presName="thickLine" presStyleLbl="alignNode1" presStyleIdx="0" presStyleCnt="6"/>
      <dgm:spPr/>
    </dgm:pt>
    <dgm:pt modelId="{11D4A4F1-4307-43DC-8F18-FB43C7D82AB8}" type="pres">
      <dgm:prSet presAssocID="{7899C8BF-3D0A-43B9-9004-10A0D3FA65FB}" presName="horz1" presStyleCnt="0"/>
      <dgm:spPr/>
    </dgm:pt>
    <dgm:pt modelId="{BBB2437B-BA03-4EA1-9C08-A4EA43250997}" type="pres">
      <dgm:prSet presAssocID="{7899C8BF-3D0A-43B9-9004-10A0D3FA65FB}" presName="tx1" presStyleLbl="revTx" presStyleIdx="0" presStyleCnt="6"/>
      <dgm:spPr/>
    </dgm:pt>
    <dgm:pt modelId="{051BE17E-AE31-446C-B914-55A4AA16A289}" type="pres">
      <dgm:prSet presAssocID="{7899C8BF-3D0A-43B9-9004-10A0D3FA65FB}" presName="vert1" presStyleCnt="0"/>
      <dgm:spPr/>
    </dgm:pt>
    <dgm:pt modelId="{18480CD9-CA83-4E7E-8A55-D700D0CCAB5A}" type="pres">
      <dgm:prSet presAssocID="{8FB94F41-5E20-40A2-9EB7-3C635C431F02}" presName="thickLine" presStyleLbl="alignNode1" presStyleIdx="1" presStyleCnt="6"/>
      <dgm:spPr/>
    </dgm:pt>
    <dgm:pt modelId="{FC1C1DF5-6BDF-489F-8E0A-E9348E3C6BA1}" type="pres">
      <dgm:prSet presAssocID="{8FB94F41-5E20-40A2-9EB7-3C635C431F02}" presName="horz1" presStyleCnt="0"/>
      <dgm:spPr/>
    </dgm:pt>
    <dgm:pt modelId="{7C5718E1-C266-4113-B62A-B878E17C6487}" type="pres">
      <dgm:prSet presAssocID="{8FB94F41-5E20-40A2-9EB7-3C635C431F02}" presName="tx1" presStyleLbl="revTx" presStyleIdx="1" presStyleCnt="6"/>
      <dgm:spPr/>
    </dgm:pt>
    <dgm:pt modelId="{415E5AC3-44A2-4683-961D-F9C46EDD16B2}" type="pres">
      <dgm:prSet presAssocID="{8FB94F41-5E20-40A2-9EB7-3C635C431F02}" presName="vert1" presStyleCnt="0"/>
      <dgm:spPr/>
    </dgm:pt>
    <dgm:pt modelId="{4A31E4D9-9C9D-4B81-8C4D-B295CFAC9949}" type="pres">
      <dgm:prSet presAssocID="{C5992ED2-4127-4732-9D55-306E0AACBC3D}" presName="thickLine" presStyleLbl="alignNode1" presStyleIdx="2" presStyleCnt="6"/>
      <dgm:spPr/>
    </dgm:pt>
    <dgm:pt modelId="{8700C2C0-5A75-4557-840F-451D00F34709}" type="pres">
      <dgm:prSet presAssocID="{C5992ED2-4127-4732-9D55-306E0AACBC3D}" presName="horz1" presStyleCnt="0"/>
      <dgm:spPr/>
    </dgm:pt>
    <dgm:pt modelId="{82AF023B-27E0-4030-922F-A01EEB8FDDE9}" type="pres">
      <dgm:prSet presAssocID="{C5992ED2-4127-4732-9D55-306E0AACBC3D}" presName="tx1" presStyleLbl="revTx" presStyleIdx="2" presStyleCnt="6"/>
      <dgm:spPr/>
    </dgm:pt>
    <dgm:pt modelId="{BD202D24-A91E-4137-A220-064F74B60DDE}" type="pres">
      <dgm:prSet presAssocID="{C5992ED2-4127-4732-9D55-306E0AACBC3D}" presName="vert1" presStyleCnt="0"/>
      <dgm:spPr/>
    </dgm:pt>
    <dgm:pt modelId="{341DD659-2422-4F5F-BD0C-354310844A76}" type="pres">
      <dgm:prSet presAssocID="{05313604-6F8F-4B44-808B-C996C91F1569}" presName="thickLine" presStyleLbl="alignNode1" presStyleIdx="3" presStyleCnt="6"/>
      <dgm:spPr/>
    </dgm:pt>
    <dgm:pt modelId="{12BA3FB8-3B05-4FC5-BCB5-878D8B28F30C}" type="pres">
      <dgm:prSet presAssocID="{05313604-6F8F-4B44-808B-C996C91F1569}" presName="horz1" presStyleCnt="0"/>
      <dgm:spPr/>
    </dgm:pt>
    <dgm:pt modelId="{A5A7051D-9B67-4F61-8881-773204469405}" type="pres">
      <dgm:prSet presAssocID="{05313604-6F8F-4B44-808B-C996C91F1569}" presName="tx1" presStyleLbl="revTx" presStyleIdx="3" presStyleCnt="6"/>
      <dgm:spPr/>
    </dgm:pt>
    <dgm:pt modelId="{9F94997F-5BCD-408C-8E6D-80C6FA331B69}" type="pres">
      <dgm:prSet presAssocID="{05313604-6F8F-4B44-808B-C996C91F1569}" presName="vert1" presStyleCnt="0"/>
      <dgm:spPr/>
    </dgm:pt>
    <dgm:pt modelId="{CA532118-6900-4911-9955-A569DA39933F}" type="pres">
      <dgm:prSet presAssocID="{213C9EB8-27A4-4758-9EA5-A6FDC3924808}" presName="thickLine" presStyleLbl="alignNode1" presStyleIdx="4" presStyleCnt="6"/>
      <dgm:spPr/>
    </dgm:pt>
    <dgm:pt modelId="{82C3C706-53BA-48BD-8E5B-C371699B4F42}" type="pres">
      <dgm:prSet presAssocID="{213C9EB8-27A4-4758-9EA5-A6FDC3924808}" presName="horz1" presStyleCnt="0"/>
      <dgm:spPr/>
    </dgm:pt>
    <dgm:pt modelId="{7B5F69AD-F202-4352-A2A5-278E46FBEA82}" type="pres">
      <dgm:prSet presAssocID="{213C9EB8-27A4-4758-9EA5-A6FDC3924808}" presName="tx1" presStyleLbl="revTx" presStyleIdx="4" presStyleCnt="6"/>
      <dgm:spPr/>
    </dgm:pt>
    <dgm:pt modelId="{AC013154-C26B-46F2-B6AB-1BB15086C73E}" type="pres">
      <dgm:prSet presAssocID="{213C9EB8-27A4-4758-9EA5-A6FDC3924808}" presName="vert1" presStyleCnt="0"/>
      <dgm:spPr/>
    </dgm:pt>
    <dgm:pt modelId="{67A08103-931C-4DCE-AFEE-467634859304}" type="pres">
      <dgm:prSet presAssocID="{21275C5A-F0D4-41D9-BC15-459689C95721}" presName="thickLine" presStyleLbl="alignNode1" presStyleIdx="5" presStyleCnt="6"/>
      <dgm:spPr/>
    </dgm:pt>
    <dgm:pt modelId="{1F8229CB-98A4-4053-A8AF-B11AF096CFB9}" type="pres">
      <dgm:prSet presAssocID="{21275C5A-F0D4-41D9-BC15-459689C95721}" presName="horz1" presStyleCnt="0"/>
      <dgm:spPr/>
    </dgm:pt>
    <dgm:pt modelId="{33B10FA0-E3D7-4167-BDF8-87649D07E1B1}" type="pres">
      <dgm:prSet presAssocID="{21275C5A-F0D4-41D9-BC15-459689C95721}" presName="tx1" presStyleLbl="revTx" presStyleIdx="5" presStyleCnt="6"/>
      <dgm:spPr/>
    </dgm:pt>
    <dgm:pt modelId="{93274B20-FAB4-4DE4-9586-8BBBED4A2481}" type="pres">
      <dgm:prSet presAssocID="{21275C5A-F0D4-41D9-BC15-459689C95721}" presName="vert1" presStyleCnt="0"/>
      <dgm:spPr/>
    </dgm:pt>
  </dgm:ptLst>
  <dgm:cxnLst>
    <dgm:cxn modelId="{B961310D-566B-4A3E-84B4-3444C563C719}" srcId="{7C566B6E-4504-4992-AE6A-0773E06131A8}" destId="{21275C5A-F0D4-41D9-BC15-459689C95721}" srcOrd="5" destOrd="0" parTransId="{076036D7-76F1-44A1-B467-935634674B69}" sibTransId="{09E316F2-96AA-44A3-9814-2AC6B4CC0535}"/>
    <dgm:cxn modelId="{D21ECD43-1F08-4361-A980-B6DA9A7451BA}" type="presOf" srcId="{05313604-6F8F-4B44-808B-C996C91F1569}" destId="{A5A7051D-9B67-4F61-8881-773204469405}" srcOrd="0" destOrd="0" presId="urn:microsoft.com/office/officeart/2008/layout/LinedList"/>
    <dgm:cxn modelId="{9A6F126F-5A41-4BE5-B888-7F82E875196C}" srcId="{7C566B6E-4504-4992-AE6A-0773E06131A8}" destId="{7899C8BF-3D0A-43B9-9004-10A0D3FA65FB}" srcOrd="0" destOrd="0" parTransId="{9A04D13B-B732-4879-A07D-4F6A946F1357}" sibTransId="{D4F924E5-F758-45FF-8F0E-8D202DD2ABFF}"/>
    <dgm:cxn modelId="{75A3D574-AF01-4045-AD3A-DC3BFA5A22FF}" srcId="{7C566B6E-4504-4992-AE6A-0773E06131A8}" destId="{213C9EB8-27A4-4758-9EA5-A6FDC3924808}" srcOrd="4" destOrd="0" parTransId="{CFFB2BF2-84E9-419A-B029-E3B711B4FCAE}" sibTransId="{03A51F4C-9186-4418-8369-0F7BBE5D42BD}"/>
    <dgm:cxn modelId="{A29A1855-C83E-4018-9018-52A9A004838E}" srcId="{7C566B6E-4504-4992-AE6A-0773E06131A8}" destId="{C5992ED2-4127-4732-9D55-306E0AACBC3D}" srcOrd="2" destOrd="0" parTransId="{D428F04A-F975-4AF5-B4A4-88B5CE07A9DC}" sibTransId="{D2824227-5634-4D12-9BE6-B8FED367C4B5}"/>
    <dgm:cxn modelId="{B0ED7E7F-3235-4195-A2F5-DCBD8DDEC8AD}" srcId="{7C566B6E-4504-4992-AE6A-0773E06131A8}" destId="{8FB94F41-5E20-40A2-9EB7-3C635C431F02}" srcOrd="1" destOrd="0" parTransId="{05BC8D20-B014-4891-9C61-4EB8A0923358}" sibTransId="{86FB911F-2BAB-4557-B6C0-02FFE7EE7316}"/>
    <dgm:cxn modelId="{B51AA28D-AB39-449F-A8BF-120EA0437AC8}" type="presOf" srcId="{8FB94F41-5E20-40A2-9EB7-3C635C431F02}" destId="{7C5718E1-C266-4113-B62A-B878E17C6487}" srcOrd="0" destOrd="0" presId="urn:microsoft.com/office/officeart/2008/layout/LinedList"/>
    <dgm:cxn modelId="{7267789C-BBC0-497C-9D68-83AF7740D0F3}" type="presOf" srcId="{7C566B6E-4504-4992-AE6A-0773E06131A8}" destId="{6DFE81D2-AF2A-4D25-A28E-DC30928ADF39}" srcOrd="0" destOrd="0" presId="urn:microsoft.com/office/officeart/2008/layout/LinedList"/>
    <dgm:cxn modelId="{4A864BA4-6BF5-411B-A9DC-BA9EA4A8087A}" srcId="{7C566B6E-4504-4992-AE6A-0773E06131A8}" destId="{05313604-6F8F-4B44-808B-C996C91F1569}" srcOrd="3" destOrd="0" parTransId="{81241A9E-710B-4E34-AC7E-B505C6F45EB7}" sibTransId="{345350A2-C854-49F8-88F5-FB14F280E380}"/>
    <dgm:cxn modelId="{7B3940B3-9FF5-4F26-852A-3F65B63B352F}" type="presOf" srcId="{7899C8BF-3D0A-43B9-9004-10A0D3FA65FB}" destId="{BBB2437B-BA03-4EA1-9C08-A4EA43250997}" srcOrd="0" destOrd="0" presId="urn:microsoft.com/office/officeart/2008/layout/LinedList"/>
    <dgm:cxn modelId="{4D00DEB4-2885-4F1F-8D88-EAC5000E1C37}" type="presOf" srcId="{21275C5A-F0D4-41D9-BC15-459689C95721}" destId="{33B10FA0-E3D7-4167-BDF8-87649D07E1B1}" srcOrd="0" destOrd="0" presId="urn:microsoft.com/office/officeart/2008/layout/LinedList"/>
    <dgm:cxn modelId="{0AD2D9DA-7A44-47D5-99AD-A0AD50829062}" type="presOf" srcId="{C5992ED2-4127-4732-9D55-306E0AACBC3D}" destId="{82AF023B-27E0-4030-922F-A01EEB8FDDE9}" srcOrd="0" destOrd="0" presId="urn:microsoft.com/office/officeart/2008/layout/LinedList"/>
    <dgm:cxn modelId="{52915CFF-2DAA-4EA6-BC4A-A898E95E5973}" type="presOf" srcId="{213C9EB8-27A4-4758-9EA5-A6FDC3924808}" destId="{7B5F69AD-F202-4352-A2A5-278E46FBEA82}" srcOrd="0" destOrd="0" presId="urn:microsoft.com/office/officeart/2008/layout/LinedList"/>
    <dgm:cxn modelId="{9292D343-0BCC-4BDE-B4D3-D18B811B6E95}" type="presParOf" srcId="{6DFE81D2-AF2A-4D25-A28E-DC30928ADF39}" destId="{E9EBB010-75AB-4DC6-B23B-029743A1BCDE}" srcOrd="0" destOrd="0" presId="urn:microsoft.com/office/officeart/2008/layout/LinedList"/>
    <dgm:cxn modelId="{DBD110AC-1B09-480B-B967-4C277607E89F}" type="presParOf" srcId="{6DFE81D2-AF2A-4D25-A28E-DC30928ADF39}" destId="{11D4A4F1-4307-43DC-8F18-FB43C7D82AB8}" srcOrd="1" destOrd="0" presId="urn:microsoft.com/office/officeart/2008/layout/LinedList"/>
    <dgm:cxn modelId="{35E80E00-211E-4FE0-A341-9BEF870FD37A}" type="presParOf" srcId="{11D4A4F1-4307-43DC-8F18-FB43C7D82AB8}" destId="{BBB2437B-BA03-4EA1-9C08-A4EA43250997}" srcOrd="0" destOrd="0" presId="urn:microsoft.com/office/officeart/2008/layout/LinedList"/>
    <dgm:cxn modelId="{F5163B99-8E81-4A5D-ABF8-955A93B569F2}" type="presParOf" srcId="{11D4A4F1-4307-43DC-8F18-FB43C7D82AB8}" destId="{051BE17E-AE31-446C-B914-55A4AA16A289}" srcOrd="1" destOrd="0" presId="urn:microsoft.com/office/officeart/2008/layout/LinedList"/>
    <dgm:cxn modelId="{9B95A694-98CA-4CB2-9A46-DACE1879DF7E}" type="presParOf" srcId="{6DFE81D2-AF2A-4D25-A28E-DC30928ADF39}" destId="{18480CD9-CA83-4E7E-8A55-D700D0CCAB5A}" srcOrd="2" destOrd="0" presId="urn:microsoft.com/office/officeart/2008/layout/LinedList"/>
    <dgm:cxn modelId="{53A291D7-472A-441C-85D1-693C5AF6A5D1}" type="presParOf" srcId="{6DFE81D2-AF2A-4D25-A28E-DC30928ADF39}" destId="{FC1C1DF5-6BDF-489F-8E0A-E9348E3C6BA1}" srcOrd="3" destOrd="0" presId="urn:microsoft.com/office/officeart/2008/layout/LinedList"/>
    <dgm:cxn modelId="{173C87A7-AA0E-4AE1-8F3C-70C95B780E39}" type="presParOf" srcId="{FC1C1DF5-6BDF-489F-8E0A-E9348E3C6BA1}" destId="{7C5718E1-C266-4113-B62A-B878E17C6487}" srcOrd="0" destOrd="0" presId="urn:microsoft.com/office/officeart/2008/layout/LinedList"/>
    <dgm:cxn modelId="{797900CD-FBA4-4EC8-A1AD-4DD52C575A26}" type="presParOf" srcId="{FC1C1DF5-6BDF-489F-8E0A-E9348E3C6BA1}" destId="{415E5AC3-44A2-4683-961D-F9C46EDD16B2}" srcOrd="1" destOrd="0" presId="urn:microsoft.com/office/officeart/2008/layout/LinedList"/>
    <dgm:cxn modelId="{F92E4595-D1B1-4C09-9C27-06255D463406}" type="presParOf" srcId="{6DFE81D2-AF2A-4D25-A28E-DC30928ADF39}" destId="{4A31E4D9-9C9D-4B81-8C4D-B295CFAC9949}" srcOrd="4" destOrd="0" presId="urn:microsoft.com/office/officeart/2008/layout/LinedList"/>
    <dgm:cxn modelId="{BB821197-8F3B-40D3-B0F9-474200B5691A}" type="presParOf" srcId="{6DFE81D2-AF2A-4D25-A28E-DC30928ADF39}" destId="{8700C2C0-5A75-4557-840F-451D00F34709}" srcOrd="5" destOrd="0" presId="urn:microsoft.com/office/officeart/2008/layout/LinedList"/>
    <dgm:cxn modelId="{9BB124D5-47E4-49BA-AB45-F9CC315AAC16}" type="presParOf" srcId="{8700C2C0-5A75-4557-840F-451D00F34709}" destId="{82AF023B-27E0-4030-922F-A01EEB8FDDE9}" srcOrd="0" destOrd="0" presId="urn:microsoft.com/office/officeart/2008/layout/LinedList"/>
    <dgm:cxn modelId="{E00C489B-30FD-46B3-9547-B9348C48496A}" type="presParOf" srcId="{8700C2C0-5A75-4557-840F-451D00F34709}" destId="{BD202D24-A91E-4137-A220-064F74B60DDE}" srcOrd="1" destOrd="0" presId="urn:microsoft.com/office/officeart/2008/layout/LinedList"/>
    <dgm:cxn modelId="{19464120-B3AC-4E84-B512-FC4B18F766BC}" type="presParOf" srcId="{6DFE81D2-AF2A-4D25-A28E-DC30928ADF39}" destId="{341DD659-2422-4F5F-BD0C-354310844A76}" srcOrd="6" destOrd="0" presId="urn:microsoft.com/office/officeart/2008/layout/LinedList"/>
    <dgm:cxn modelId="{E6D6A502-760A-4429-83BA-E75887B427A4}" type="presParOf" srcId="{6DFE81D2-AF2A-4D25-A28E-DC30928ADF39}" destId="{12BA3FB8-3B05-4FC5-BCB5-878D8B28F30C}" srcOrd="7" destOrd="0" presId="urn:microsoft.com/office/officeart/2008/layout/LinedList"/>
    <dgm:cxn modelId="{0550F974-A5F4-46BD-98E4-722D109D6E62}" type="presParOf" srcId="{12BA3FB8-3B05-4FC5-BCB5-878D8B28F30C}" destId="{A5A7051D-9B67-4F61-8881-773204469405}" srcOrd="0" destOrd="0" presId="urn:microsoft.com/office/officeart/2008/layout/LinedList"/>
    <dgm:cxn modelId="{4DFCE0D8-D223-41DB-B514-2B93CEA9BE4C}" type="presParOf" srcId="{12BA3FB8-3B05-4FC5-BCB5-878D8B28F30C}" destId="{9F94997F-5BCD-408C-8E6D-80C6FA331B69}" srcOrd="1" destOrd="0" presId="urn:microsoft.com/office/officeart/2008/layout/LinedList"/>
    <dgm:cxn modelId="{4ACE7B07-85D4-4167-A0B6-874BD31A3D18}" type="presParOf" srcId="{6DFE81D2-AF2A-4D25-A28E-DC30928ADF39}" destId="{CA532118-6900-4911-9955-A569DA39933F}" srcOrd="8" destOrd="0" presId="urn:microsoft.com/office/officeart/2008/layout/LinedList"/>
    <dgm:cxn modelId="{EFFE2606-E0ED-47AD-855C-FF835F8F3B9A}" type="presParOf" srcId="{6DFE81D2-AF2A-4D25-A28E-DC30928ADF39}" destId="{82C3C706-53BA-48BD-8E5B-C371699B4F42}" srcOrd="9" destOrd="0" presId="urn:microsoft.com/office/officeart/2008/layout/LinedList"/>
    <dgm:cxn modelId="{21302241-AAB2-4611-AB68-20C6950FCE39}" type="presParOf" srcId="{82C3C706-53BA-48BD-8E5B-C371699B4F42}" destId="{7B5F69AD-F202-4352-A2A5-278E46FBEA82}" srcOrd="0" destOrd="0" presId="urn:microsoft.com/office/officeart/2008/layout/LinedList"/>
    <dgm:cxn modelId="{875FF7F7-813A-45D1-A2D9-75EE360BB9BF}" type="presParOf" srcId="{82C3C706-53BA-48BD-8E5B-C371699B4F42}" destId="{AC013154-C26B-46F2-B6AB-1BB15086C73E}" srcOrd="1" destOrd="0" presId="urn:microsoft.com/office/officeart/2008/layout/LinedList"/>
    <dgm:cxn modelId="{13637D13-62F6-4B3A-9C80-0E5B1EF215CD}" type="presParOf" srcId="{6DFE81D2-AF2A-4D25-A28E-DC30928ADF39}" destId="{67A08103-931C-4DCE-AFEE-467634859304}" srcOrd="10" destOrd="0" presId="urn:microsoft.com/office/officeart/2008/layout/LinedList"/>
    <dgm:cxn modelId="{B102DEDF-6506-4179-94B6-2D81258B1FAF}" type="presParOf" srcId="{6DFE81D2-AF2A-4D25-A28E-DC30928ADF39}" destId="{1F8229CB-98A4-4053-A8AF-B11AF096CFB9}" srcOrd="11" destOrd="0" presId="urn:microsoft.com/office/officeart/2008/layout/LinedList"/>
    <dgm:cxn modelId="{A971A9CA-6237-4713-A288-B4E98A673FD5}" type="presParOf" srcId="{1F8229CB-98A4-4053-A8AF-B11AF096CFB9}" destId="{33B10FA0-E3D7-4167-BDF8-87649D07E1B1}" srcOrd="0" destOrd="0" presId="urn:microsoft.com/office/officeart/2008/layout/LinedList"/>
    <dgm:cxn modelId="{83E7BCE3-82A3-46E1-B880-9741DE6B91C2}" type="presParOf" srcId="{1F8229CB-98A4-4053-A8AF-B11AF096CFB9}" destId="{93274B20-FAB4-4DE4-9586-8BBBED4A24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3B2F6D-A8E9-41C1-B9ED-913034B6345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9D9BB9-696E-46E1-8F3F-62B63E4826D9}">
      <dgm:prSet/>
      <dgm:spPr/>
      <dgm:t>
        <a:bodyPr/>
        <a:lstStyle/>
        <a:p>
          <a:r>
            <a:rPr lang="en-US" err="1"/>
            <a:t>Aspectos</a:t>
          </a:r>
          <a:r>
            <a:rPr lang="en-US"/>
            <a:t> que </a:t>
          </a:r>
          <a:r>
            <a:rPr lang="en-US" err="1"/>
            <a:t>mejorar</a:t>
          </a:r>
          <a:endParaRPr lang="en-US" b="0" i="0" u="none" strike="noStrike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768F9F96-D23A-4F52-BAD7-6F115237D492}" type="parTrans" cxnId="{5739EA42-A7B9-4DA9-8CE4-0B15D0988017}">
      <dgm:prSet/>
      <dgm:spPr/>
      <dgm:t>
        <a:bodyPr/>
        <a:lstStyle/>
        <a:p>
          <a:endParaRPr lang="en-US"/>
        </a:p>
      </dgm:t>
    </dgm:pt>
    <dgm:pt modelId="{8EA4F819-02ED-4DF3-AF82-317E0D85FF8C}" type="sibTrans" cxnId="{5739EA42-A7B9-4DA9-8CE4-0B15D0988017}">
      <dgm:prSet/>
      <dgm:spPr/>
      <dgm:t>
        <a:bodyPr/>
        <a:lstStyle/>
        <a:p>
          <a:endParaRPr lang="en-US"/>
        </a:p>
      </dgm:t>
    </dgm:pt>
    <dgm:pt modelId="{7CA48047-4937-4B5F-BE69-87F484EB5DF5}">
      <dgm:prSet/>
      <dgm:spPr/>
      <dgm:t>
        <a:bodyPr/>
        <a:lstStyle/>
        <a:p>
          <a:r>
            <a:rPr lang="en-US" b="0" err="1"/>
            <a:t>Implementación</a:t>
          </a:r>
          <a:r>
            <a:rPr lang="en-US" b="0"/>
            <a:t> con </a:t>
          </a:r>
          <a:r>
            <a:rPr lang="en-US" b="0" err="1"/>
            <a:t>cámara</a:t>
          </a:r>
          <a:r>
            <a:rPr lang="en-US" b="0"/>
            <a:t> de </a:t>
          </a:r>
          <a:r>
            <a:rPr lang="en-US" b="0" err="1"/>
            <a:t>fotos</a:t>
          </a:r>
          <a:r>
            <a:rPr lang="en-US" b="0"/>
            <a:t>/video</a:t>
          </a:r>
        </a:p>
      </dgm:t>
    </dgm:pt>
    <dgm:pt modelId="{9AD3307C-8422-4455-BFEE-4813FCD94903}" type="parTrans" cxnId="{3ABEAE84-22F4-4C81-93E6-A9DF17560A94}">
      <dgm:prSet/>
      <dgm:spPr/>
      <dgm:t>
        <a:bodyPr/>
        <a:lstStyle/>
        <a:p>
          <a:endParaRPr lang="en-US"/>
        </a:p>
      </dgm:t>
    </dgm:pt>
    <dgm:pt modelId="{6C9EE5DA-E0B7-4A77-9F1C-B9CA0063545B}" type="sibTrans" cxnId="{3ABEAE84-22F4-4C81-93E6-A9DF17560A94}">
      <dgm:prSet/>
      <dgm:spPr/>
      <dgm:t>
        <a:bodyPr/>
        <a:lstStyle/>
        <a:p>
          <a:endParaRPr lang="en-US"/>
        </a:p>
      </dgm:t>
    </dgm:pt>
    <dgm:pt modelId="{29093199-774C-4520-99B5-552BBADABE69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Interacción con el sistema</a:t>
          </a:r>
          <a:endParaRPr lang="en-US" b="1"/>
        </a:p>
      </dgm:t>
    </dgm:pt>
    <dgm:pt modelId="{E3A90D5E-6DA3-457C-B6C9-A1BD77BAC69F}" type="parTrans" cxnId="{2C93A085-8308-4890-8326-714D23BBBA70}">
      <dgm:prSet/>
      <dgm:spPr/>
      <dgm:t>
        <a:bodyPr/>
        <a:lstStyle/>
        <a:p>
          <a:endParaRPr lang="en-US"/>
        </a:p>
      </dgm:t>
    </dgm:pt>
    <dgm:pt modelId="{511C0A31-E8F4-43E0-A97F-C37533DB9241}" type="sibTrans" cxnId="{2C93A085-8308-4890-8326-714D23BBBA70}">
      <dgm:prSet/>
      <dgm:spPr/>
      <dgm:t>
        <a:bodyPr/>
        <a:lstStyle/>
        <a:p>
          <a:endParaRPr lang="en-US"/>
        </a:p>
      </dgm:t>
    </dgm:pt>
    <dgm:pt modelId="{482CDEE8-4CE0-4BB5-9766-87C447781E0A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Eliminar un usuario</a:t>
          </a:r>
          <a:endParaRPr lang="en-US" b="1"/>
        </a:p>
      </dgm:t>
    </dgm:pt>
    <dgm:pt modelId="{2B9C9F19-083E-485A-8823-DDDC1C2DA462}" type="parTrans" cxnId="{7CA834BB-DF06-4273-AE56-71BDEA4AE159}">
      <dgm:prSet/>
      <dgm:spPr/>
      <dgm:t>
        <a:bodyPr/>
        <a:lstStyle/>
        <a:p>
          <a:endParaRPr lang="en-US"/>
        </a:p>
      </dgm:t>
    </dgm:pt>
    <dgm:pt modelId="{B1A344CF-D28C-4927-8B32-7390E25E10D3}" type="sibTrans" cxnId="{7CA834BB-DF06-4273-AE56-71BDEA4AE159}">
      <dgm:prSet/>
      <dgm:spPr/>
      <dgm:t>
        <a:bodyPr/>
        <a:lstStyle/>
        <a:p>
          <a:endParaRPr lang="en-US"/>
        </a:p>
      </dgm:t>
    </dgm:pt>
    <dgm:pt modelId="{37A3BDF3-197C-4BFF-AD5E-1037734A3F09}">
      <dgm:prSet/>
      <dgm:spPr/>
      <dgm:t>
        <a:bodyPr/>
        <a:lstStyle/>
        <a:p>
          <a:r>
            <a:rPr lang="en-US"/>
            <a:t>Ver </a:t>
          </a:r>
          <a:r>
            <a:rPr lang="en-US" err="1"/>
            <a:t>intentos</a:t>
          </a:r>
          <a:r>
            <a:rPr lang="en-US"/>
            <a:t> de </a:t>
          </a:r>
          <a:r>
            <a:rPr lang="en-US" err="1"/>
            <a:t>acceso</a:t>
          </a:r>
          <a:r>
            <a:rPr lang="en-US"/>
            <a:t> de </a:t>
          </a:r>
          <a:r>
            <a:rPr lang="en-US" err="1"/>
            <a:t>usuario</a:t>
          </a:r>
          <a:endParaRPr lang="en-US"/>
        </a:p>
      </dgm:t>
    </dgm:pt>
    <dgm:pt modelId="{1B9E0737-8A46-4E6D-AFC0-AE76966712DC}" type="parTrans" cxnId="{34CCAE15-BFF4-422B-908C-742156E6C5A1}">
      <dgm:prSet/>
      <dgm:spPr/>
      <dgm:t>
        <a:bodyPr/>
        <a:lstStyle/>
        <a:p>
          <a:endParaRPr lang="en-US"/>
        </a:p>
      </dgm:t>
    </dgm:pt>
    <dgm:pt modelId="{0D3FB8DE-1341-4ACC-A82F-4DC3E5A8DB51}" type="sibTrans" cxnId="{34CCAE15-BFF4-422B-908C-742156E6C5A1}">
      <dgm:prSet/>
      <dgm:spPr/>
      <dgm:t>
        <a:bodyPr/>
        <a:lstStyle/>
        <a:p>
          <a:endParaRPr lang="en-US"/>
        </a:p>
      </dgm:t>
    </dgm:pt>
    <dgm:pt modelId="{42791732-6992-44CF-8739-61B30C11EA81}">
      <dgm:prSet/>
      <dgm:spPr/>
      <dgm:t>
        <a:bodyPr/>
        <a:lstStyle/>
        <a:p>
          <a:r>
            <a:rPr lang="en-US" err="1"/>
            <a:t>Detección</a:t>
          </a:r>
          <a:r>
            <a:rPr lang="en-US"/>
            <a:t> </a:t>
          </a:r>
          <a:r>
            <a:rPr lang="en-US" err="1"/>
            <a:t>temperatura</a:t>
          </a:r>
          <a:r>
            <a:rPr lang="en-US"/>
            <a:t> corporal</a:t>
          </a:r>
        </a:p>
      </dgm:t>
    </dgm:pt>
    <dgm:pt modelId="{AD1164A7-87A4-4F10-85CD-65B28173587D}" type="parTrans" cxnId="{11061BDE-B3FA-481C-BA83-9156A821C523}">
      <dgm:prSet/>
      <dgm:spPr/>
      <dgm:t>
        <a:bodyPr/>
        <a:lstStyle/>
        <a:p>
          <a:endParaRPr lang="en-US"/>
        </a:p>
      </dgm:t>
    </dgm:pt>
    <dgm:pt modelId="{B81C943A-4987-49E4-A7FD-F85E628F7D0F}" type="sibTrans" cxnId="{11061BDE-B3FA-481C-BA83-9156A821C523}">
      <dgm:prSet/>
      <dgm:spPr/>
      <dgm:t>
        <a:bodyPr/>
        <a:lstStyle/>
        <a:p>
          <a:endParaRPr lang="en-US"/>
        </a:p>
      </dgm:t>
    </dgm:pt>
    <dgm:pt modelId="{CD14DE5C-19B9-4F50-81FF-FA444EB9B388}" type="pres">
      <dgm:prSet presAssocID="{5D3B2F6D-A8E9-41C1-B9ED-913034B634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4A27A2-2C0E-4249-A52C-C9F97A96A920}" type="pres">
      <dgm:prSet presAssocID="{699D9BB9-696E-46E1-8F3F-62B63E4826D9}" presName="hierRoot1" presStyleCnt="0"/>
      <dgm:spPr/>
    </dgm:pt>
    <dgm:pt modelId="{BAD43D49-3AEC-4731-90A8-4627D6E9A3C0}" type="pres">
      <dgm:prSet presAssocID="{699D9BB9-696E-46E1-8F3F-62B63E4826D9}" presName="composite" presStyleCnt="0"/>
      <dgm:spPr/>
    </dgm:pt>
    <dgm:pt modelId="{3C53A965-1176-4434-AAF9-C8CD59F4A18F}" type="pres">
      <dgm:prSet presAssocID="{699D9BB9-696E-46E1-8F3F-62B63E4826D9}" presName="background" presStyleLbl="node0" presStyleIdx="0" presStyleCnt="4"/>
      <dgm:spPr/>
    </dgm:pt>
    <dgm:pt modelId="{902229D3-6B32-42E6-9098-0AB864498FD7}" type="pres">
      <dgm:prSet presAssocID="{699D9BB9-696E-46E1-8F3F-62B63E4826D9}" presName="text" presStyleLbl="fgAcc0" presStyleIdx="0" presStyleCnt="4">
        <dgm:presLayoutVars>
          <dgm:chPref val="3"/>
        </dgm:presLayoutVars>
      </dgm:prSet>
      <dgm:spPr/>
    </dgm:pt>
    <dgm:pt modelId="{5409AF98-4CD0-45B9-89CC-9E3EF9DBB31A}" type="pres">
      <dgm:prSet presAssocID="{699D9BB9-696E-46E1-8F3F-62B63E4826D9}" presName="hierChild2" presStyleCnt="0"/>
      <dgm:spPr/>
    </dgm:pt>
    <dgm:pt modelId="{DAFA66EF-5AC5-4D0B-A67A-28F1AD16FA4D}" type="pres">
      <dgm:prSet presAssocID="{7CA48047-4937-4B5F-BE69-87F484EB5DF5}" presName="hierRoot1" presStyleCnt="0"/>
      <dgm:spPr/>
    </dgm:pt>
    <dgm:pt modelId="{42C2B697-F6F5-46F2-8E66-D632E03C6F13}" type="pres">
      <dgm:prSet presAssocID="{7CA48047-4937-4B5F-BE69-87F484EB5DF5}" presName="composite" presStyleCnt="0"/>
      <dgm:spPr/>
    </dgm:pt>
    <dgm:pt modelId="{7804EECD-1EBD-4B2F-B8EF-278669F6F90C}" type="pres">
      <dgm:prSet presAssocID="{7CA48047-4937-4B5F-BE69-87F484EB5DF5}" presName="background" presStyleLbl="node0" presStyleIdx="1" presStyleCnt="4"/>
      <dgm:spPr/>
    </dgm:pt>
    <dgm:pt modelId="{5C580723-F912-43A5-A41F-3F4911EEBAC8}" type="pres">
      <dgm:prSet presAssocID="{7CA48047-4937-4B5F-BE69-87F484EB5DF5}" presName="text" presStyleLbl="fgAcc0" presStyleIdx="1" presStyleCnt="4">
        <dgm:presLayoutVars>
          <dgm:chPref val="3"/>
        </dgm:presLayoutVars>
      </dgm:prSet>
      <dgm:spPr/>
    </dgm:pt>
    <dgm:pt modelId="{7D2995BB-BB1F-4962-88E7-B585743BD72D}" type="pres">
      <dgm:prSet presAssocID="{7CA48047-4937-4B5F-BE69-87F484EB5DF5}" presName="hierChild2" presStyleCnt="0"/>
      <dgm:spPr/>
    </dgm:pt>
    <dgm:pt modelId="{DF2CE3E8-AA69-4076-AEA0-ABC5CAB278E1}" type="pres">
      <dgm:prSet presAssocID="{29093199-774C-4520-99B5-552BBADABE69}" presName="hierRoot1" presStyleCnt="0"/>
      <dgm:spPr/>
    </dgm:pt>
    <dgm:pt modelId="{9B6E9C90-0B97-4A7E-961F-BAC7BB704887}" type="pres">
      <dgm:prSet presAssocID="{29093199-774C-4520-99B5-552BBADABE69}" presName="composite" presStyleCnt="0"/>
      <dgm:spPr/>
    </dgm:pt>
    <dgm:pt modelId="{256971E3-4E66-4E90-A5A5-4E3702E57823}" type="pres">
      <dgm:prSet presAssocID="{29093199-774C-4520-99B5-552BBADABE69}" presName="background" presStyleLbl="node0" presStyleIdx="2" presStyleCnt="4"/>
      <dgm:spPr/>
    </dgm:pt>
    <dgm:pt modelId="{790B134D-3464-4A38-8D33-3F5B4B1F23C0}" type="pres">
      <dgm:prSet presAssocID="{29093199-774C-4520-99B5-552BBADABE69}" presName="text" presStyleLbl="fgAcc0" presStyleIdx="2" presStyleCnt="4">
        <dgm:presLayoutVars>
          <dgm:chPref val="3"/>
        </dgm:presLayoutVars>
      </dgm:prSet>
      <dgm:spPr/>
    </dgm:pt>
    <dgm:pt modelId="{972DA222-EA0B-4379-8970-93FCF98CA428}" type="pres">
      <dgm:prSet presAssocID="{29093199-774C-4520-99B5-552BBADABE69}" presName="hierChild2" presStyleCnt="0"/>
      <dgm:spPr/>
    </dgm:pt>
    <dgm:pt modelId="{C84A6F14-83CA-443F-A6C6-19C56D8EDCE3}" type="pres">
      <dgm:prSet presAssocID="{2B9C9F19-083E-485A-8823-DDDC1C2DA462}" presName="Name10" presStyleLbl="parChTrans1D2" presStyleIdx="0" presStyleCnt="2"/>
      <dgm:spPr/>
    </dgm:pt>
    <dgm:pt modelId="{5FB9F90F-0B4F-43FF-8E8F-DD17EC3E0731}" type="pres">
      <dgm:prSet presAssocID="{482CDEE8-4CE0-4BB5-9766-87C447781E0A}" presName="hierRoot2" presStyleCnt="0"/>
      <dgm:spPr/>
    </dgm:pt>
    <dgm:pt modelId="{3FB973AE-A221-44D5-8B8C-1372A68C7F29}" type="pres">
      <dgm:prSet presAssocID="{482CDEE8-4CE0-4BB5-9766-87C447781E0A}" presName="composite2" presStyleCnt="0"/>
      <dgm:spPr/>
    </dgm:pt>
    <dgm:pt modelId="{D5AAEE75-EBFF-458C-BCA9-2E6AE664C3A5}" type="pres">
      <dgm:prSet presAssocID="{482CDEE8-4CE0-4BB5-9766-87C447781E0A}" presName="background2" presStyleLbl="node2" presStyleIdx="0" presStyleCnt="2"/>
      <dgm:spPr/>
    </dgm:pt>
    <dgm:pt modelId="{947D0C58-1BFC-4640-A01E-0F23CD1CC2EA}" type="pres">
      <dgm:prSet presAssocID="{482CDEE8-4CE0-4BB5-9766-87C447781E0A}" presName="text2" presStyleLbl="fgAcc2" presStyleIdx="0" presStyleCnt="2">
        <dgm:presLayoutVars>
          <dgm:chPref val="3"/>
        </dgm:presLayoutVars>
      </dgm:prSet>
      <dgm:spPr/>
    </dgm:pt>
    <dgm:pt modelId="{66EA4889-1BB6-4C9D-9A62-DB067BE70192}" type="pres">
      <dgm:prSet presAssocID="{482CDEE8-4CE0-4BB5-9766-87C447781E0A}" presName="hierChild3" presStyleCnt="0"/>
      <dgm:spPr/>
    </dgm:pt>
    <dgm:pt modelId="{CB600D38-E993-430B-B58A-9DE0E4558A6C}" type="pres">
      <dgm:prSet presAssocID="{1B9E0737-8A46-4E6D-AFC0-AE76966712DC}" presName="Name10" presStyleLbl="parChTrans1D2" presStyleIdx="1" presStyleCnt="2"/>
      <dgm:spPr/>
    </dgm:pt>
    <dgm:pt modelId="{773D7639-C11C-4B58-974A-C758F83465CD}" type="pres">
      <dgm:prSet presAssocID="{37A3BDF3-197C-4BFF-AD5E-1037734A3F09}" presName="hierRoot2" presStyleCnt="0"/>
      <dgm:spPr/>
    </dgm:pt>
    <dgm:pt modelId="{550ADC93-B956-4788-90A9-9635D2265293}" type="pres">
      <dgm:prSet presAssocID="{37A3BDF3-197C-4BFF-AD5E-1037734A3F09}" presName="composite2" presStyleCnt="0"/>
      <dgm:spPr/>
    </dgm:pt>
    <dgm:pt modelId="{5703B95C-9ACA-4D9F-8A00-59A8EFCF5AB1}" type="pres">
      <dgm:prSet presAssocID="{37A3BDF3-197C-4BFF-AD5E-1037734A3F09}" presName="background2" presStyleLbl="node2" presStyleIdx="1" presStyleCnt="2"/>
      <dgm:spPr/>
    </dgm:pt>
    <dgm:pt modelId="{FC40344F-5C79-4ADB-B769-FC2CEB687D16}" type="pres">
      <dgm:prSet presAssocID="{37A3BDF3-197C-4BFF-AD5E-1037734A3F09}" presName="text2" presStyleLbl="fgAcc2" presStyleIdx="1" presStyleCnt="2">
        <dgm:presLayoutVars>
          <dgm:chPref val="3"/>
        </dgm:presLayoutVars>
      </dgm:prSet>
      <dgm:spPr/>
    </dgm:pt>
    <dgm:pt modelId="{52E61456-4C3A-44B8-8D6F-D8EC6AA09656}" type="pres">
      <dgm:prSet presAssocID="{37A3BDF3-197C-4BFF-AD5E-1037734A3F09}" presName="hierChild3" presStyleCnt="0"/>
      <dgm:spPr/>
    </dgm:pt>
    <dgm:pt modelId="{355A4E09-CFEE-49B7-B2C2-DB181A1AE67A}" type="pres">
      <dgm:prSet presAssocID="{42791732-6992-44CF-8739-61B30C11EA81}" presName="hierRoot1" presStyleCnt="0"/>
      <dgm:spPr/>
    </dgm:pt>
    <dgm:pt modelId="{D5702120-6B8F-45B6-A2A4-15AC0151194F}" type="pres">
      <dgm:prSet presAssocID="{42791732-6992-44CF-8739-61B30C11EA81}" presName="composite" presStyleCnt="0"/>
      <dgm:spPr/>
    </dgm:pt>
    <dgm:pt modelId="{09CAEAF0-FFF5-406B-B64B-840C71708905}" type="pres">
      <dgm:prSet presAssocID="{42791732-6992-44CF-8739-61B30C11EA81}" presName="background" presStyleLbl="node0" presStyleIdx="3" presStyleCnt="4"/>
      <dgm:spPr/>
    </dgm:pt>
    <dgm:pt modelId="{7B835F63-B62C-4215-89A7-2753B90A23FB}" type="pres">
      <dgm:prSet presAssocID="{42791732-6992-44CF-8739-61B30C11EA81}" presName="text" presStyleLbl="fgAcc0" presStyleIdx="3" presStyleCnt="4">
        <dgm:presLayoutVars>
          <dgm:chPref val="3"/>
        </dgm:presLayoutVars>
      </dgm:prSet>
      <dgm:spPr/>
    </dgm:pt>
    <dgm:pt modelId="{088FC269-5C30-4E99-96E5-0B8A30F82D22}" type="pres">
      <dgm:prSet presAssocID="{42791732-6992-44CF-8739-61B30C11EA81}" presName="hierChild2" presStyleCnt="0"/>
      <dgm:spPr/>
    </dgm:pt>
  </dgm:ptLst>
  <dgm:cxnLst>
    <dgm:cxn modelId="{C43DD805-9826-44EF-A9C1-F7E853624ACC}" type="presOf" srcId="{2B9C9F19-083E-485A-8823-DDDC1C2DA462}" destId="{C84A6F14-83CA-443F-A6C6-19C56D8EDCE3}" srcOrd="0" destOrd="0" presId="urn:microsoft.com/office/officeart/2005/8/layout/hierarchy1"/>
    <dgm:cxn modelId="{E8780409-33BB-49E6-8A0D-823F642402CD}" type="presOf" srcId="{482CDEE8-4CE0-4BB5-9766-87C447781E0A}" destId="{947D0C58-1BFC-4640-A01E-0F23CD1CC2EA}" srcOrd="0" destOrd="0" presId="urn:microsoft.com/office/officeart/2005/8/layout/hierarchy1"/>
    <dgm:cxn modelId="{34CCAE15-BFF4-422B-908C-742156E6C5A1}" srcId="{29093199-774C-4520-99B5-552BBADABE69}" destId="{37A3BDF3-197C-4BFF-AD5E-1037734A3F09}" srcOrd="1" destOrd="0" parTransId="{1B9E0737-8A46-4E6D-AFC0-AE76966712DC}" sibTransId="{0D3FB8DE-1341-4ACC-A82F-4DC3E5A8DB51}"/>
    <dgm:cxn modelId="{D528FF34-87C9-497F-B9C2-546449A471FB}" type="presOf" srcId="{699D9BB9-696E-46E1-8F3F-62B63E4826D9}" destId="{902229D3-6B32-42E6-9098-0AB864498FD7}" srcOrd="0" destOrd="0" presId="urn:microsoft.com/office/officeart/2005/8/layout/hierarchy1"/>
    <dgm:cxn modelId="{5739EA42-A7B9-4DA9-8CE4-0B15D0988017}" srcId="{5D3B2F6D-A8E9-41C1-B9ED-913034B6345A}" destId="{699D9BB9-696E-46E1-8F3F-62B63E4826D9}" srcOrd="0" destOrd="0" parTransId="{768F9F96-D23A-4F52-BAD7-6F115237D492}" sibTransId="{8EA4F819-02ED-4DF3-AF82-317E0D85FF8C}"/>
    <dgm:cxn modelId="{9F2B137C-12BE-4FFB-83FA-A52FA5E60839}" type="presOf" srcId="{29093199-774C-4520-99B5-552BBADABE69}" destId="{790B134D-3464-4A38-8D33-3F5B4B1F23C0}" srcOrd="0" destOrd="0" presId="urn:microsoft.com/office/officeart/2005/8/layout/hierarchy1"/>
    <dgm:cxn modelId="{3ABEAE84-22F4-4C81-93E6-A9DF17560A94}" srcId="{5D3B2F6D-A8E9-41C1-B9ED-913034B6345A}" destId="{7CA48047-4937-4B5F-BE69-87F484EB5DF5}" srcOrd="1" destOrd="0" parTransId="{9AD3307C-8422-4455-BFEE-4813FCD94903}" sibTransId="{6C9EE5DA-E0B7-4A77-9F1C-B9CA0063545B}"/>
    <dgm:cxn modelId="{2C93A085-8308-4890-8326-714D23BBBA70}" srcId="{5D3B2F6D-A8E9-41C1-B9ED-913034B6345A}" destId="{29093199-774C-4520-99B5-552BBADABE69}" srcOrd="2" destOrd="0" parTransId="{E3A90D5E-6DA3-457C-B6C9-A1BD77BAC69F}" sibTransId="{511C0A31-E8F4-43E0-A97F-C37533DB9241}"/>
    <dgm:cxn modelId="{DDC27891-44EE-4BAC-B58B-F11C9116FE13}" type="presOf" srcId="{37A3BDF3-197C-4BFF-AD5E-1037734A3F09}" destId="{FC40344F-5C79-4ADB-B769-FC2CEB687D16}" srcOrd="0" destOrd="0" presId="urn:microsoft.com/office/officeart/2005/8/layout/hierarchy1"/>
    <dgm:cxn modelId="{7CA834BB-DF06-4273-AE56-71BDEA4AE159}" srcId="{29093199-774C-4520-99B5-552BBADABE69}" destId="{482CDEE8-4CE0-4BB5-9766-87C447781E0A}" srcOrd="0" destOrd="0" parTransId="{2B9C9F19-083E-485A-8823-DDDC1C2DA462}" sibTransId="{B1A344CF-D28C-4927-8B32-7390E25E10D3}"/>
    <dgm:cxn modelId="{9C4F53D1-64AE-4D4C-A87D-7BC5E58F03B6}" type="presOf" srcId="{7CA48047-4937-4B5F-BE69-87F484EB5DF5}" destId="{5C580723-F912-43A5-A41F-3F4911EEBAC8}" srcOrd="0" destOrd="0" presId="urn:microsoft.com/office/officeart/2005/8/layout/hierarchy1"/>
    <dgm:cxn modelId="{A8A503D6-06E6-4A58-9A1E-ADAC1AB9BE18}" type="presOf" srcId="{1B9E0737-8A46-4E6D-AFC0-AE76966712DC}" destId="{CB600D38-E993-430B-B58A-9DE0E4558A6C}" srcOrd="0" destOrd="0" presId="urn:microsoft.com/office/officeart/2005/8/layout/hierarchy1"/>
    <dgm:cxn modelId="{11061BDE-B3FA-481C-BA83-9156A821C523}" srcId="{5D3B2F6D-A8E9-41C1-B9ED-913034B6345A}" destId="{42791732-6992-44CF-8739-61B30C11EA81}" srcOrd="3" destOrd="0" parTransId="{AD1164A7-87A4-4F10-85CD-65B28173587D}" sibTransId="{B81C943A-4987-49E4-A7FD-F85E628F7D0F}"/>
    <dgm:cxn modelId="{10CA63EE-E9D4-438B-823B-64BDA1546749}" type="presOf" srcId="{42791732-6992-44CF-8739-61B30C11EA81}" destId="{7B835F63-B62C-4215-89A7-2753B90A23FB}" srcOrd="0" destOrd="0" presId="urn:microsoft.com/office/officeart/2005/8/layout/hierarchy1"/>
    <dgm:cxn modelId="{B73E7DF6-2C1C-4532-98A9-B08FF006C89C}" type="presOf" srcId="{5D3B2F6D-A8E9-41C1-B9ED-913034B6345A}" destId="{CD14DE5C-19B9-4F50-81FF-FA444EB9B388}" srcOrd="0" destOrd="0" presId="urn:microsoft.com/office/officeart/2005/8/layout/hierarchy1"/>
    <dgm:cxn modelId="{95A62FB2-520E-404E-907B-3C983413330A}" type="presParOf" srcId="{CD14DE5C-19B9-4F50-81FF-FA444EB9B388}" destId="{6F4A27A2-2C0E-4249-A52C-C9F97A96A920}" srcOrd="0" destOrd="0" presId="urn:microsoft.com/office/officeart/2005/8/layout/hierarchy1"/>
    <dgm:cxn modelId="{C82EE3B3-32E3-4B08-9709-C4D88CDDD8C8}" type="presParOf" srcId="{6F4A27A2-2C0E-4249-A52C-C9F97A96A920}" destId="{BAD43D49-3AEC-4731-90A8-4627D6E9A3C0}" srcOrd="0" destOrd="0" presId="urn:microsoft.com/office/officeart/2005/8/layout/hierarchy1"/>
    <dgm:cxn modelId="{957D93FC-989B-4B39-A31C-02713D85724E}" type="presParOf" srcId="{BAD43D49-3AEC-4731-90A8-4627D6E9A3C0}" destId="{3C53A965-1176-4434-AAF9-C8CD59F4A18F}" srcOrd="0" destOrd="0" presId="urn:microsoft.com/office/officeart/2005/8/layout/hierarchy1"/>
    <dgm:cxn modelId="{7DC2CC3D-94B8-455F-99BD-0013E627D874}" type="presParOf" srcId="{BAD43D49-3AEC-4731-90A8-4627D6E9A3C0}" destId="{902229D3-6B32-42E6-9098-0AB864498FD7}" srcOrd="1" destOrd="0" presId="urn:microsoft.com/office/officeart/2005/8/layout/hierarchy1"/>
    <dgm:cxn modelId="{B942D4A9-1CC8-42AA-B5B9-75EF1F998D91}" type="presParOf" srcId="{6F4A27A2-2C0E-4249-A52C-C9F97A96A920}" destId="{5409AF98-4CD0-45B9-89CC-9E3EF9DBB31A}" srcOrd="1" destOrd="0" presId="urn:microsoft.com/office/officeart/2005/8/layout/hierarchy1"/>
    <dgm:cxn modelId="{FF0D41B3-BA55-45CF-8BC7-37B8E646EF7C}" type="presParOf" srcId="{CD14DE5C-19B9-4F50-81FF-FA444EB9B388}" destId="{DAFA66EF-5AC5-4D0B-A67A-28F1AD16FA4D}" srcOrd="1" destOrd="0" presId="urn:microsoft.com/office/officeart/2005/8/layout/hierarchy1"/>
    <dgm:cxn modelId="{0E1654D2-70A8-4975-83EA-B644DC1D2182}" type="presParOf" srcId="{DAFA66EF-5AC5-4D0B-A67A-28F1AD16FA4D}" destId="{42C2B697-F6F5-46F2-8E66-D632E03C6F13}" srcOrd="0" destOrd="0" presId="urn:microsoft.com/office/officeart/2005/8/layout/hierarchy1"/>
    <dgm:cxn modelId="{8D1D8B9E-8E44-437B-B30E-F6DC6222429B}" type="presParOf" srcId="{42C2B697-F6F5-46F2-8E66-D632E03C6F13}" destId="{7804EECD-1EBD-4B2F-B8EF-278669F6F90C}" srcOrd="0" destOrd="0" presId="urn:microsoft.com/office/officeart/2005/8/layout/hierarchy1"/>
    <dgm:cxn modelId="{A1A90E77-7B2B-46E9-B3C5-AB9342018AA2}" type="presParOf" srcId="{42C2B697-F6F5-46F2-8E66-D632E03C6F13}" destId="{5C580723-F912-43A5-A41F-3F4911EEBAC8}" srcOrd="1" destOrd="0" presId="urn:microsoft.com/office/officeart/2005/8/layout/hierarchy1"/>
    <dgm:cxn modelId="{76C1B0B3-20DB-4312-B7BF-26617E2E44DC}" type="presParOf" srcId="{DAFA66EF-5AC5-4D0B-A67A-28F1AD16FA4D}" destId="{7D2995BB-BB1F-4962-88E7-B585743BD72D}" srcOrd="1" destOrd="0" presId="urn:microsoft.com/office/officeart/2005/8/layout/hierarchy1"/>
    <dgm:cxn modelId="{BE9CA4DA-4D3A-49F8-B4F1-6754E8AFFFD6}" type="presParOf" srcId="{CD14DE5C-19B9-4F50-81FF-FA444EB9B388}" destId="{DF2CE3E8-AA69-4076-AEA0-ABC5CAB278E1}" srcOrd="2" destOrd="0" presId="urn:microsoft.com/office/officeart/2005/8/layout/hierarchy1"/>
    <dgm:cxn modelId="{6AB69DFF-8298-472B-8257-6407FF0B9EC2}" type="presParOf" srcId="{DF2CE3E8-AA69-4076-AEA0-ABC5CAB278E1}" destId="{9B6E9C90-0B97-4A7E-961F-BAC7BB704887}" srcOrd="0" destOrd="0" presId="urn:microsoft.com/office/officeart/2005/8/layout/hierarchy1"/>
    <dgm:cxn modelId="{8CACDCFA-C777-4519-9F62-1B45AF4E8659}" type="presParOf" srcId="{9B6E9C90-0B97-4A7E-961F-BAC7BB704887}" destId="{256971E3-4E66-4E90-A5A5-4E3702E57823}" srcOrd="0" destOrd="0" presId="urn:microsoft.com/office/officeart/2005/8/layout/hierarchy1"/>
    <dgm:cxn modelId="{E191DB83-F42C-4FCF-AAA6-27D0D1C0F09F}" type="presParOf" srcId="{9B6E9C90-0B97-4A7E-961F-BAC7BB704887}" destId="{790B134D-3464-4A38-8D33-3F5B4B1F23C0}" srcOrd="1" destOrd="0" presId="urn:microsoft.com/office/officeart/2005/8/layout/hierarchy1"/>
    <dgm:cxn modelId="{6BB9D7C2-5388-40F8-B027-E8AE4E6E7A96}" type="presParOf" srcId="{DF2CE3E8-AA69-4076-AEA0-ABC5CAB278E1}" destId="{972DA222-EA0B-4379-8970-93FCF98CA428}" srcOrd="1" destOrd="0" presId="urn:microsoft.com/office/officeart/2005/8/layout/hierarchy1"/>
    <dgm:cxn modelId="{BCC786E4-087B-4994-B186-4B960281E2B4}" type="presParOf" srcId="{972DA222-EA0B-4379-8970-93FCF98CA428}" destId="{C84A6F14-83CA-443F-A6C6-19C56D8EDCE3}" srcOrd="0" destOrd="0" presId="urn:microsoft.com/office/officeart/2005/8/layout/hierarchy1"/>
    <dgm:cxn modelId="{89FD1AEF-9EFD-4F8A-93B9-FA464F55F3EE}" type="presParOf" srcId="{972DA222-EA0B-4379-8970-93FCF98CA428}" destId="{5FB9F90F-0B4F-43FF-8E8F-DD17EC3E0731}" srcOrd="1" destOrd="0" presId="urn:microsoft.com/office/officeart/2005/8/layout/hierarchy1"/>
    <dgm:cxn modelId="{4313FE84-6314-4760-9559-3656E6DA2A7B}" type="presParOf" srcId="{5FB9F90F-0B4F-43FF-8E8F-DD17EC3E0731}" destId="{3FB973AE-A221-44D5-8B8C-1372A68C7F29}" srcOrd="0" destOrd="0" presId="urn:microsoft.com/office/officeart/2005/8/layout/hierarchy1"/>
    <dgm:cxn modelId="{085224F5-044E-4A59-AE16-69A24AED1003}" type="presParOf" srcId="{3FB973AE-A221-44D5-8B8C-1372A68C7F29}" destId="{D5AAEE75-EBFF-458C-BCA9-2E6AE664C3A5}" srcOrd="0" destOrd="0" presId="urn:microsoft.com/office/officeart/2005/8/layout/hierarchy1"/>
    <dgm:cxn modelId="{99BAB99F-4D22-4C84-B278-E91C3F05EBAA}" type="presParOf" srcId="{3FB973AE-A221-44D5-8B8C-1372A68C7F29}" destId="{947D0C58-1BFC-4640-A01E-0F23CD1CC2EA}" srcOrd="1" destOrd="0" presId="urn:microsoft.com/office/officeart/2005/8/layout/hierarchy1"/>
    <dgm:cxn modelId="{1CD3DC32-81A6-4F76-9EC2-9A46286A3C1E}" type="presParOf" srcId="{5FB9F90F-0B4F-43FF-8E8F-DD17EC3E0731}" destId="{66EA4889-1BB6-4C9D-9A62-DB067BE70192}" srcOrd="1" destOrd="0" presId="urn:microsoft.com/office/officeart/2005/8/layout/hierarchy1"/>
    <dgm:cxn modelId="{D5160B3B-D4D9-4BEC-B40A-F9E65056F448}" type="presParOf" srcId="{972DA222-EA0B-4379-8970-93FCF98CA428}" destId="{CB600D38-E993-430B-B58A-9DE0E4558A6C}" srcOrd="2" destOrd="0" presId="urn:microsoft.com/office/officeart/2005/8/layout/hierarchy1"/>
    <dgm:cxn modelId="{019A2105-115C-4096-8D43-060B0349E3C9}" type="presParOf" srcId="{972DA222-EA0B-4379-8970-93FCF98CA428}" destId="{773D7639-C11C-4B58-974A-C758F83465CD}" srcOrd="3" destOrd="0" presId="urn:microsoft.com/office/officeart/2005/8/layout/hierarchy1"/>
    <dgm:cxn modelId="{9E39EECC-8BAD-44B9-9B08-306C2AA6C890}" type="presParOf" srcId="{773D7639-C11C-4B58-974A-C758F83465CD}" destId="{550ADC93-B956-4788-90A9-9635D2265293}" srcOrd="0" destOrd="0" presId="urn:microsoft.com/office/officeart/2005/8/layout/hierarchy1"/>
    <dgm:cxn modelId="{EF1A3CF6-CD36-4BFF-8394-1802310849D4}" type="presParOf" srcId="{550ADC93-B956-4788-90A9-9635D2265293}" destId="{5703B95C-9ACA-4D9F-8A00-59A8EFCF5AB1}" srcOrd="0" destOrd="0" presId="urn:microsoft.com/office/officeart/2005/8/layout/hierarchy1"/>
    <dgm:cxn modelId="{1F188F7B-8FEA-4BF6-A4E0-2178DF102685}" type="presParOf" srcId="{550ADC93-B956-4788-90A9-9635D2265293}" destId="{FC40344F-5C79-4ADB-B769-FC2CEB687D16}" srcOrd="1" destOrd="0" presId="urn:microsoft.com/office/officeart/2005/8/layout/hierarchy1"/>
    <dgm:cxn modelId="{1BE2AE1F-84BE-4850-AA4C-7109DEFC0DA9}" type="presParOf" srcId="{773D7639-C11C-4B58-974A-C758F83465CD}" destId="{52E61456-4C3A-44B8-8D6F-D8EC6AA09656}" srcOrd="1" destOrd="0" presId="urn:microsoft.com/office/officeart/2005/8/layout/hierarchy1"/>
    <dgm:cxn modelId="{ACECB736-C55E-4933-9755-BBC64D16221E}" type="presParOf" srcId="{CD14DE5C-19B9-4F50-81FF-FA444EB9B388}" destId="{355A4E09-CFEE-49B7-B2C2-DB181A1AE67A}" srcOrd="3" destOrd="0" presId="urn:microsoft.com/office/officeart/2005/8/layout/hierarchy1"/>
    <dgm:cxn modelId="{DAA497FD-45B0-47AF-9212-DC2D9C768B7A}" type="presParOf" srcId="{355A4E09-CFEE-49B7-B2C2-DB181A1AE67A}" destId="{D5702120-6B8F-45B6-A2A4-15AC0151194F}" srcOrd="0" destOrd="0" presId="urn:microsoft.com/office/officeart/2005/8/layout/hierarchy1"/>
    <dgm:cxn modelId="{9266B6C1-0187-45F0-8A4A-4C20CF71A5C4}" type="presParOf" srcId="{D5702120-6B8F-45B6-A2A4-15AC0151194F}" destId="{09CAEAF0-FFF5-406B-B64B-840C71708905}" srcOrd="0" destOrd="0" presId="urn:microsoft.com/office/officeart/2005/8/layout/hierarchy1"/>
    <dgm:cxn modelId="{1EA4AA22-74B1-46B7-B5A3-83F1A80D5083}" type="presParOf" srcId="{D5702120-6B8F-45B6-A2A4-15AC0151194F}" destId="{7B835F63-B62C-4215-89A7-2753B90A23FB}" srcOrd="1" destOrd="0" presId="urn:microsoft.com/office/officeart/2005/8/layout/hierarchy1"/>
    <dgm:cxn modelId="{CC076ABE-2330-432E-A44D-1138D7B60C1C}" type="presParOf" srcId="{355A4E09-CFEE-49B7-B2C2-DB181A1AE67A}" destId="{088FC269-5C30-4E99-96E5-0B8A30F82D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Introducción</a:t>
          </a: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Experimentos y 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Trabajo futuro</a:t>
          </a:r>
        </a:p>
      </dsp:txBody>
      <dsp:txXfrm>
        <a:off x="0" y="4706420"/>
        <a:ext cx="6797675" cy="9407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609B5-9754-4BF6-91A3-16EBDD8A4D3A}">
      <dsp:nvSpPr>
        <dsp:cNvPr id="0" name=""/>
        <dsp:cNvSpPr/>
      </dsp:nvSpPr>
      <dsp:spPr>
        <a:xfrm>
          <a:off x="1227" y="1174758"/>
          <a:ext cx="2873126" cy="14365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Juan Ignacio Alonso Barba</a:t>
          </a:r>
        </a:p>
      </dsp:txBody>
      <dsp:txXfrm>
        <a:off x="43302" y="1216833"/>
        <a:ext cx="2788976" cy="1352413"/>
      </dsp:txXfrm>
    </dsp:sp>
    <dsp:sp modelId="{87927A0F-34A4-4B62-9D5A-A55E827DF9B2}">
      <dsp:nvSpPr>
        <dsp:cNvPr id="0" name=""/>
        <dsp:cNvSpPr/>
      </dsp:nvSpPr>
      <dsp:spPr>
        <a:xfrm>
          <a:off x="3592636" y="1174758"/>
          <a:ext cx="2873126" cy="1436563"/>
        </a:xfrm>
        <a:prstGeom prst="roundRect">
          <a:avLst>
            <a:gd name="adj" fmla="val 1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Carmen Carrión Espinosa</a:t>
          </a:r>
        </a:p>
      </dsp:txBody>
      <dsp:txXfrm>
        <a:off x="3634711" y="1216833"/>
        <a:ext cx="2788976" cy="1352413"/>
      </dsp:txXfrm>
    </dsp:sp>
    <dsp:sp modelId="{AD01B887-46BB-4EB5-8DB8-AE8D01AAD3BC}">
      <dsp:nvSpPr>
        <dsp:cNvPr id="0" name=""/>
        <dsp:cNvSpPr/>
      </dsp:nvSpPr>
      <dsp:spPr>
        <a:xfrm>
          <a:off x="7184045" y="1174758"/>
          <a:ext cx="2873126" cy="1436563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/>
            <a:t>Amazon Web Services</a:t>
          </a:r>
        </a:p>
      </dsp:txBody>
      <dsp:txXfrm>
        <a:off x="7226120" y="1216833"/>
        <a:ext cx="2788976" cy="1352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>
              <a:solidFill>
                <a:srgbClr val="C00000"/>
              </a:solidFill>
            </a:rPr>
            <a:t>Introducción</a:t>
          </a:r>
          <a:endParaRPr lang="en-US" sz="4300" b="0" i="0" u="none" strike="noStrike" kern="1200" cap="none" baseline="0" noProof="0" err="1">
            <a:solidFill>
              <a:srgbClr val="C0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</a:t>
          </a:r>
          <a:r>
            <a:rPr lang="en-US" sz="4300" kern="1200" err="1"/>
            <a:t>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Experimentos</a:t>
          </a:r>
          <a:r>
            <a:rPr lang="en-US" sz="4300" kern="1200"/>
            <a:t> y </a:t>
          </a:r>
          <a:r>
            <a:rPr lang="en-US" sz="4300" kern="1200" err="1"/>
            <a:t>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Trabajo</a:t>
          </a:r>
          <a:r>
            <a:rPr lang="en-US" sz="4300" kern="1200"/>
            <a:t> </a:t>
          </a:r>
          <a:r>
            <a:rPr lang="en-US" sz="4300" kern="1200" err="1"/>
            <a:t>futuro</a:t>
          </a:r>
        </a:p>
      </dsp:txBody>
      <dsp:txXfrm>
        <a:off x="0" y="4706420"/>
        <a:ext cx="6797675" cy="940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Introducción</a:t>
          </a:r>
          <a:endParaRPr lang="en-US" sz="43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>
              <a:solidFill>
                <a:srgbClr val="C00000"/>
              </a:solidFill>
            </a:rPr>
            <a:t>Estado de la </a:t>
          </a:r>
          <a:r>
            <a:rPr lang="en-US" sz="4300" kern="1200" err="1">
              <a:solidFill>
                <a:srgbClr val="C00000"/>
              </a:solidFill>
            </a:rPr>
            <a:t>cuestión</a:t>
          </a:r>
          <a:endParaRPr lang="en-US" sz="4300" kern="1200">
            <a:solidFill>
              <a:srgbClr val="C00000"/>
            </a:solidFill>
          </a:endParaRP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Experimentos</a:t>
          </a:r>
          <a:r>
            <a:rPr lang="en-US" sz="4300" kern="1200"/>
            <a:t> y </a:t>
          </a:r>
          <a:r>
            <a:rPr lang="en-US" sz="4300" kern="1200" err="1"/>
            <a:t>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Trabajo</a:t>
          </a:r>
          <a:r>
            <a:rPr lang="en-US" sz="4300" kern="1200"/>
            <a:t> </a:t>
          </a:r>
          <a:r>
            <a:rPr lang="en-US" sz="4300" kern="1200" err="1"/>
            <a:t>futuro</a:t>
          </a:r>
        </a:p>
      </dsp:txBody>
      <dsp:txXfrm>
        <a:off x="0" y="4706420"/>
        <a:ext cx="6797675" cy="940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Introducción</a:t>
          </a:r>
          <a:endParaRPr lang="en-US" sz="43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</a:t>
          </a:r>
          <a:r>
            <a:rPr lang="en-US" sz="4300" kern="1200" err="1"/>
            <a:t>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>
              <a:solidFill>
                <a:srgbClr val="C00000"/>
              </a:solidFill>
            </a:rPr>
            <a:t>Arquitectura</a:t>
          </a:r>
          <a:endParaRPr lang="en-US" sz="4300" kern="1200">
            <a:solidFill>
              <a:srgbClr val="C00000"/>
            </a:solidFill>
          </a:endParaRP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Experimentos</a:t>
          </a:r>
          <a:r>
            <a:rPr lang="en-US" sz="4300" kern="1200"/>
            <a:t> y </a:t>
          </a:r>
          <a:r>
            <a:rPr lang="en-US" sz="4300" kern="1200" err="1"/>
            <a:t>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Trabajo</a:t>
          </a:r>
          <a:r>
            <a:rPr lang="en-US" sz="4300" kern="1200"/>
            <a:t> </a:t>
          </a:r>
          <a:r>
            <a:rPr lang="en-US" sz="4300" kern="1200" err="1"/>
            <a:t>futuro</a:t>
          </a:r>
        </a:p>
      </dsp:txBody>
      <dsp:txXfrm>
        <a:off x="0" y="4706420"/>
        <a:ext cx="6797675" cy="9407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Introducción</a:t>
          </a:r>
          <a:endParaRPr lang="en-US" sz="43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</a:t>
          </a:r>
          <a:r>
            <a:rPr lang="en-US" sz="4300" kern="1200" err="1"/>
            <a:t>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>
              <a:solidFill>
                <a:srgbClr val="C00000"/>
              </a:solidFill>
            </a:rPr>
            <a:t>Experimentos</a:t>
          </a:r>
          <a:r>
            <a:rPr lang="en-US" sz="4300" kern="1200">
              <a:solidFill>
                <a:srgbClr val="C00000"/>
              </a:solidFill>
            </a:rPr>
            <a:t> y </a:t>
          </a:r>
          <a:r>
            <a:rPr lang="en-US" sz="4300" kern="1200" err="1">
              <a:solidFill>
                <a:srgbClr val="C00000"/>
              </a:solidFill>
            </a:rPr>
            <a:t>resultados</a:t>
          </a:r>
          <a:endParaRPr lang="en-US" sz="4300" kern="1200">
            <a:solidFill>
              <a:srgbClr val="C00000"/>
            </a:solidFill>
          </a:endParaRP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Trabajo</a:t>
          </a:r>
          <a:r>
            <a:rPr lang="en-US" sz="4300" kern="1200"/>
            <a:t> </a:t>
          </a:r>
          <a:r>
            <a:rPr lang="en-US" sz="4300" kern="1200" err="1"/>
            <a:t>futuro</a:t>
          </a:r>
        </a:p>
      </dsp:txBody>
      <dsp:txXfrm>
        <a:off x="0" y="4706420"/>
        <a:ext cx="6797675" cy="9407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Introducción</a:t>
          </a:r>
          <a:endParaRPr lang="en-US" sz="43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</a:t>
          </a:r>
          <a:r>
            <a:rPr lang="en-US" sz="4300" kern="1200" err="1"/>
            <a:t>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Experimentos</a:t>
          </a:r>
          <a:r>
            <a:rPr lang="en-US" sz="4300" kern="1200"/>
            <a:t> y </a:t>
          </a:r>
          <a:r>
            <a:rPr lang="en-US" sz="4300" kern="1200" err="1"/>
            <a:t>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>
              <a:solidFill>
                <a:srgbClr val="C00000"/>
              </a:solidFill>
            </a:rPr>
            <a:t>Conclusiones</a:t>
          </a:r>
          <a:endParaRPr lang="en-US" sz="4300" kern="1200">
            <a:solidFill>
              <a:srgbClr val="C00000"/>
            </a:solidFill>
          </a:endParaRP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Trabajo</a:t>
          </a:r>
          <a:r>
            <a:rPr lang="en-US" sz="4300" kern="1200"/>
            <a:t> </a:t>
          </a:r>
          <a:r>
            <a:rPr lang="en-US" sz="4300" kern="1200" err="1"/>
            <a:t>futuro</a:t>
          </a:r>
        </a:p>
      </dsp:txBody>
      <dsp:txXfrm>
        <a:off x="0" y="4706420"/>
        <a:ext cx="6797675" cy="9407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B8108-276C-4112-A369-A7BC37E7EE20}">
      <dsp:nvSpPr>
        <dsp:cNvPr id="0" name=""/>
        <dsp:cNvSpPr/>
      </dsp:nvSpPr>
      <dsp:spPr>
        <a:xfrm>
          <a:off x="145160" y="261378"/>
          <a:ext cx="1301244" cy="13012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E1757-E253-4AE6-98AB-A02D34C1AB95}">
      <dsp:nvSpPr>
        <dsp:cNvPr id="0" name=""/>
        <dsp:cNvSpPr/>
      </dsp:nvSpPr>
      <dsp:spPr>
        <a:xfrm>
          <a:off x="418421" y="534639"/>
          <a:ext cx="754721" cy="754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E628C-FB25-4464-96CF-D6398562D3C1}">
      <dsp:nvSpPr>
        <dsp:cNvPr id="0" name=""/>
        <dsp:cNvSpPr/>
      </dsp:nvSpPr>
      <dsp:spPr>
        <a:xfrm>
          <a:off x="1725242" y="261378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AWS es </a:t>
          </a:r>
          <a:r>
            <a:rPr lang="en-US" sz="2400" kern="1200" err="1"/>
            <a:t>muy</a:t>
          </a:r>
          <a:r>
            <a:rPr lang="en-US" sz="2400" kern="1200"/>
            <a:t> versátil</a:t>
          </a:r>
          <a:endParaRPr lang="en-US" sz="2400" b="0" i="0" u="none" strike="noStrike" kern="1200" cap="all" baseline="0" noProof="0">
            <a:latin typeface="Calibri Light"/>
            <a:cs typeface="Calibri Light"/>
          </a:endParaRPr>
        </a:p>
      </dsp:txBody>
      <dsp:txXfrm>
        <a:off x="1725242" y="261378"/>
        <a:ext cx="3067218" cy="1301244"/>
      </dsp:txXfrm>
    </dsp:sp>
    <dsp:sp modelId="{04024E46-3FA5-4820-B22A-421CFE0C37A7}">
      <dsp:nvSpPr>
        <dsp:cNvPr id="0" name=""/>
        <dsp:cNvSpPr/>
      </dsp:nvSpPr>
      <dsp:spPr>
        <a:xfrm>
          <a:off x="5326900" y="261378"/>
          <a:ext cx="1301244" cy="13012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9FDE2-0CB2-4342-9ED6-3F2F74F3061E}">
      <dsp:nvSpPr>
        <dsp:cNvPr id="0" name=""/>
        <dsp:cNvSpPr/>
      </dsp:nvSpPr>
      <dsp:spPr>
        <a:xfrm>
          <a:off x="5600162" y="534639"/>
          <a:ext cx="754721" cy="754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7ECF5-7FFA-4F35-8606-E9B938032468}">
      <dsp:nvSpPr>
        <dsp:cNvPr id="0" name=""/>
        <dsp:cNvSpPr/>
      </dsp:nvSpPr>
      <dsp:spPr>
        <a:xfrm>
          <a:off x="6906982" y="261378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Ideal para </a:t>
          </a:r>
          <a:r>
            <a:rPr lang="en-US" sz="2400" kern="1200" err="1"/>
            <a:t>empresas</a:t>
          </a:r>
          <a:r>
            <a:rPr lang="en-US" sz="2400" kern="1200"/>
            <a:t> con </a:t>
          </a:r>
          <a:r>
            <a:rPr lang="en-US" sz="2400" kern="1200" err="1"/>
            <a:t>limitaciones</a:t>
          </a:r>
          <a:r>
            <a:rPr lang="en-US" sz="2400" kern="1200"/>
            <a:t> </a:t>
          </a:r>
          <a:r>
            <a:rPr lang="en-US" sz="2400" kern="1200" err="1"/>
            <a:t>técnicas</a:t>
          </a:r>
          <a:r>
            <a:rPr lang="en-US" sz="2400" kern="1200"/>
            <a:t> y/o económicas</a:t>
          </a:r>
        </a:p>
      </dsp:txBody>
      <dsp:txXfrm>
        <a:off x="6906982" y="261378"/>
        <a:ext cx="3067218" cy="1301244"/>
      </dsp:txXfrm>
    </dsp:sp>
    <dsp:sp modelId="{AB90E913-02DC-4815-92E6-A34F5B9C0D92}">
      <dsp:nvSpPr>
        <dsp:cNvPr id="0" name=""/>
        <dsp:cNvSpPr/>
      </dsp:nvSpPr>
      <dsp:spPr>
        <a:xfrm>
          <a:off x="145160" y="2202732"/>
          <a:ext cx="1301244" cy="13012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2B9A0-AB2B-452E-A5CB-2894F2635800}">
      <dsp:nvSpPr>
        <dsp:cNvPr id="0" name=""/>
        <dsp:cNvSpPr/>
      </dsp:nvSpPr>
      <dsp:spPr>
        <a:xfrm>
          <a:off x="418421" y="2475993"/>
          <a:ext cx="754721" cy="7547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D50B3-AE7C-4FF3-A805-D559D59434F5}">
      <dsp:nvSpPr>
        <dsp:cNvPr id="0" name=""/>
        <dsp:cNvSpPr/>
      </dsp:nvSpPr>
      <dsp:spPr>
        <a:xfrm>
          <a:off x="1725242" y="220273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Serverless</a:t>
          </a:r>
        </a:p>
      </dsp:txBody>
      <dsp:txXfrm>
        <a:off x="1725242" y="2202732"/>
        <a:ext cx="3067218" cy="1301244"/>
      </dsp:txXfrm>
    </dsp:sp>
    <dsp:sp modelId="{E0F44AD6-6E48-48D8-A606-4255E7C39168}">
      <dsp:nvSpPr>
        <dsp:cNvPr id="0" name=""/>
        <dsp:cNvSpPr/>
      </dsp:nvSpPr>
      <dsp:spPr>
        <a:xfrm>
          <a:off x="5326900" y="2202732"/>
          <a:ext cx="1301244" cy="13012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0DD394-3338-4AD9-88C0-AF8B44ECEE8E}">
      <dsp:nvSpPr>
        <dsp:cNvPr id="0" name=""/>
        <dsp:cNvSpPr/>
      </dsp:nvSpPr>
      <dsp:spPr>
        <a:xfrm>
          <a:off x="5600162" y="2475993"/>
          <a:ext cx="754721" cy="7547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506C5-4AA9-400B-BF44-848A50C964FA}">
      <dsp:nvSpPr>
        <dsp:cNvPr id="0" name=""/>
        <dsp:cNvSpPr/>
      </dsp:nvSpPr>
      <dsp:spPr>
        <a:xfrm>
          <a:off x="6906982" y="2202732"/>
          <a:ext cx="3067218" cy="130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Gran </a:t>
          </a:r>
          <a:r>
            <a:rPr lang="en-US" sz="2400" kern="1200" err="1"/>
            <a:t>escalabilidad</a:t>
          </a:r>
          <a:r>
            <a:rPr lang="en-US" sz="2400" kern="1200"/>
            <a:t> (</a:t>
          </a:r>
          <a:r>
            <a:rPr lang="en-US" sz="2400" kern="1200" err="1"/>
            <a:t>funciones</a:t>
          </a:r>
          <a:r>
            <a:rPr lang="en-US" sz="2400" kern="1200"/>
            <a:t> lambda</a:t>
          </a:r>
          <a:r>
            <a:rPr lang="en-US" sz="2400" kern="1200">
              <a:latin typeface="Calibri Light" panose="020F0302020204030204"/>
            </a:rPr>
            <a:t>)</a:t>
          </a:r>
          <a:endParaRPr lang="en-US" sz="2400" kern="1200"/>
        </a:p>
      </dsp:txBody>
      <dsp:txXfrm>
        <a:off x="6906982" y="2202732"/>
        <a:ext cx="3067218" cy="13012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BB010-75AB-4DC6-B23B-029743A1BCDE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B2437B-BA03-4EA1-9C08-A4EA43250997}">
      <dsp:nvSpPr>
        <dsp:cNvPr id="0" name=""/>
        <dsp:cNvSpPr/>
      </dsp:nvSpPr>
      <dsp:spPr>
        <a:xfrm>
          <a:off x="0" y="275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Introducción</a:t>
          </a:r>
          <a:endParaRPr lang="en-US" sz="43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2758"/>
        <a:ext cx="6797675" cy="940732"/>
      </dsp:txXfrm>
    </dsp:sp>
    <dsp:sp modelId="{18480CD9-CA83-4E7E-8A55-D700D0CCAB5A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5718E1-C266-4113-B62A-B878E17C6487}">
      <dsp:nvSpPr>
        <dsp:cNvPr id="0" name=""/>
        <dsp:cNvSpPr/>
      </dsp:nvSpPr>
      <dsp:spPr>
        <a:xfrm>
          <a:off x="0" y="943491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Estado de la </a:t>
          </a:r>
          <a:r>
            <a:rPr lang="en-US" sz="4300" kern="1200" err="1"/>
            <a:t>cuestión</a:t>
          </a:r>
        </a:p>
      </dsp:txBody>
      <dsp:txXfrm>
        <a:off x="0" y="943491"/>
        <a:ext cx="6797675" cy="940732"/>
      </dsp:txXfrm>
    </dsp:sp>
    <dsp:sp modelId="{4A31E4D9-9C9D-4B81-8C4D-B295CFAC9949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F023B-27E0-4030-922F-A01EEB8FDDE9}">
      <dsp:nvSpPr>
        <dsp:cNvPr id="0" name=""/>
        <dsp:cNvSpPr/>
      </dsp:nvSpPr>
      <dsp:spPr>
        <a:xfrm>
          <a:off x="0" y="1884223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Arquitectura</a:t>
          </a:r>
        </a:p>
      </dsp:txBody>
      <dsp:txXfrm>
        <a:off x="0" y="1884223"/>
        <a:ext cx="6797675" cy="940732"/>
      </dsp:txXfrm>
    </dsp:sp>
    <dsp:sp modelId="{341DD659-2422-4F5F-BD0C-354310844A76}">
      <dsp:nvSpPr>
        <dsp:cNvPr id="0" name=""/>
        <dsp:cNvSpPr/>
      </dsp:nvSpPr>
      <dsp:spPr>
        <a:xfrm>
          <a:off x="0" y="2824955"/>
          <a:ext cx="679767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7051D-9B67-4F61-8881-773204469405}">
      <dsp:nvSpPr>
        <dsp:cNvPr id="0" name=""/>
        <dsp:cNvSpPr/>
      </dsp:nvSpPr>
      <dsp:spPr>
        <a:xfrm>
          <a:off x="0" y="2824956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Experimentos</a:t>
          </a:r>
          <a:r>
            <a:rPr lang="en-US" sz="4300" kern="1200"/>
            <a:t> y </a:t>
          </a:r>
          <a:r>
            <a:rPr lang="en-US" sz="4300" kern="1200" err="1"/>
            <a:t>resultados</a:t>
          </a:r>
        </a:p>
      </dsp:txBody>
      <dsp:txXfrm>
        <a:off x="0" y="2824956"/>
        <a:ext cx="6797675" cy="940732"/>
      </dsp:txXfrm>
    </dsp:sp>
    <dsp:sp modelId="{CA532118-6900-4911-9955-A569DA39933F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5F69AD-F202-4352-A2A5-278E46FBEA82}">
      <dsp:nvSpPr>
        <dsp:cNvPr id="0" name=""/>
        <dsp:cNvSpPr/>
      </dsp:nvSpPr>
      <dsp:spPr>
        <a:xfrm>
          <a:off x="0" y="3765688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/>
            <a:t>Conclusiones</a:t>
          </a:r>
        </a:p>
      </dsp:txBody>
      <dsp:txXfrm>
        <a:off x="0" y="3765688"/>
        <a:ext cx="6797675" cy="940732"/>
      </dsp:txXfrm>
    </dsp:sp>
    <dsp:sp modelId="{67A08103-931C-4DCE-AFEE-467634859304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0FA0-E3D7-4167-BDF8-87649D07E1B1}">
      <dsp:nvSpPr>
        <dsp:cNvPr id="0" name=""/>
        <dsp:cNvSpPr/>
      </dsp:nvSpPr>
      <dsp:spPr>
        <a:xfrm>
          <a:off x="0" y="4706420"/>
          <a:ext cx="6797675" cy="940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err="1">
              <a:solidFill>
                <a:srgbClr val="C00000"/>
              </a:solidFill>
            </a:rPr>
            <a:t>Trabajo</a:t>
          </a:r>
          <a:r>
            <a:rPr lang="en-US" sz="4300" kern="1200">
              <a:solidFill>
                <a:srgbClr val="C00000"/>
              </a:solidFill>
            </a:rPr>
            <a:t> </a:t>
          </a:r>
          <a:r>
            <a:rPr lang="en-US" sz="4300" kern="1200" err="1">
              <a:solidFill>
                <a:srgbClr val="C00000"/>
              </a:solidFill>
            </a:rPr>
            <a:t>futuro</a:t>
          </a:r>
          <a:endParaRPr lang="en-US" sz="4300" kern="1200">
            <a:solidFill>
              <a:srgbClr val="C00000"/>
            </a:solidFill>
          </a:endParaRPr>
        </a:p>
      </dsp:txBody>
      <dsp:txXfrm>
        <a:off x="0" y="4706420"/>
        <a:ext cx="6797675" cy="940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00D38-E993-430B-B58A-9DE0E4558A6C}">
      <dsp:nvSpPr>
        <dsp:cNvPr id="0" name=""/>
        <dsp:cNvSpPr/>
      </dsp:nvSpPr>
      <dsp:spPr>
        <a:xfrm>
          <a:off x="6198096" y="1476036"/>
          <a:ext cx="1285785" cy="611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7003"/>
              </a:lnTo>
              <a:lnTo>
                <a:pt x="1285785" y="417003"/>
              </a:lnTo>
              <a:lnTo>
                <a:pt x="1285785" y="61191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A6F14-83CA-443F-A6C6-19C56D8EDCE3}">
      <dsp:nvSpPr>
        <dsp:cNvPr id="0" name=""/>
        <dsp:cNvSpPr/>
      </dsp:nvSpPr>
      <dsp:spPr>
        <a:xfrm>
          <a:off x="4912310" y="1476036"/>
          <a:ext cx="1285785" cy="611917"/>
        </a:xfrm>
        <a:custGeom>
          <a:avLst/>
          <a:gdLst/>
          <a:ahLst/>
          <a:cxnLst/>
          <a:rect l="0" t="0" r="0" b="0"/>
          <a:pathLst>
            <a:path>
              <a:moveTo>
                <a:pt x="1285785" y="0"/>
              </a:moveTo>
              <a:lnTo>
                <a:pt x="1285785" y="417003"/>
              </a:lnTo>
              <a:lnTo>
                <a:pt x="0" y="417003"/>
              </a:lnTo>
              <a:lnTo>
                <a:pt x="0" y="611917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3A965-1176-4434-AAF9-C8CD59F4A18F}">
      <dsp:nvSpPr>
        <dsp:cNvPr id="0" name=""/>
        <dsp:cNvSpPr/>
      </dsp:nvSpPr>
      <dsp:spPr>
        <a:xfrm>
          <a:off x="2946" y="139988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229D3-6B32-42E6-9098-0AB864498FD7}">
      <dsp:nvSpPr>
        <dsp:cNvPr id="0" name=""/>
        <dsp:cNvSpPr/>
      </dsp:nvSpPr>
      <dsp:spPr>
        <a:xfrm>
          <a:off x="236726" y="362078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Aspectos</a:t>
          </a:r>
          <a:r>
            <a:rPr lang="en-US" sz="2200" kern="1200"/>
            <a:t> que </a:t>
          </a:r>
          <a:r>
            <a:rPr lang="en-US" sz="2200" kern="1200" err="1"/>
            <a:t>mejorar</a:t>
          </a:r>
          <a:endParaRPr lang="en-US" sz="2200" b="0" i="0" u="none" strike="noStrike" kern="1200" cap="none" baseline="0" noProof="0" err="1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75858" y="401210"/>
        <a:ext cx="2025748" cy="1257784"/>
      </dsp:txXfrm>
    </dsp:sp>
    <dsp:sp modelId="{7804EECD-1EBD-4B2F-B8EF-278669F6F90C}">
      <dsp:nvSpPr>
        <dsp:cNvPr id="0" name=""/>
        <dsp:cNvSpPr/>
      </dsp:nvSpPr>
      <dsp:spPr>
        <a:xfrm>
          <a:off x="2574518" y="139988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80723-F912-43A5-A41F-3F4911EEBAC8}">
      <dsp:nvSpPr>
        <dsp:cNvPr id="0" name=""/>
        <dsp:cNvSpPr/>
      </dsp:nvSpPr>
      <dsp:spPr>
        <a:xfrm>
          <a:off x="2808297" y="362078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err="1"/>
            <a:t>Implementación</a:t>
          </a:r>
          <a:r>
            <a:rPr lang="en-US" sz="2200" b="0" kern="1200"/>
            <a:t> con </a:t>
          </a:r>
          <a:r>
            <a:rPr lang="en-US" sz="2200" b="0" kern="1200" err="1"/>
            <a:t>cámara</a:t>
          </a:r>
          <a:r>
            <a:rPr lang="en-US" sz="2200" b="0" kern="1200"/>
            <a:t> de </a:t>
          </a:r>
          <a:r>
            <a:rPr lang="en-US" sz="2200" b="0" kern="1200" err="1"/>
            <a:t>fotos</a:t>
          </a:r>
          <a:r>
            <a:rPr lang="en-US" sz="2200" b="0" kern="1200"/>
            <a:t>/video</a:t>
          </a:r>
        </a:p>
      </dsp:txBody>
      <dsp:txXfrm>
        <a:off x="2847429" y="401210"/>
        <a:ext cx="2025748" cy="1257784"/>
      </dsp:txXfrm>
    </dsp:sp>
    <dsp:sp modelId="{256971E3-4E66-4E90-A5A5-4E3702E57823}">
      <dsp:nvSpPr>
        <dsp:cNvPr id="0" name=""/>
        <dsp:cNvSpPr/>
      </dsp:nvSpPr>
      <dsp:spPr>
        <a:xfrm>
          <a:off x="5146089" y="139988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B134D-3464-4A38-8D33-3F5B4B1F23C0}">
      <dsp:nvSpPr>
        <dsp:cNvPr id="0" name=""/>
        <dsp:cNvSpPr/>
      </dsp:nvSpPr>
      <dsp:spPr>
        <a:xfrm>
          <a:off x="5379868" y="362078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 Light" panose="020F0302020204030204"/>
            </a:rPr>
            <a:t>Interacción con el sistema</a:t>
          </a:r>
          <a:endParaRPr lang="en-US" sz="2200" b="1" kern="1200"/>
        </a:p>
      </dsp:txBody>
      <dsp:txXfrm>
        <a:off x="5419000" y="401210"/>
        <a:ext cx="2025748" cy="1257784"/>
      </dsp:txXfrm>
    </dsp:sp>
    <dsp:sp modelId="{D5AAEE75-EBFF-458C-BCA9-2E6AE664C3A5}">
      <dsp:nvSpPr>
        <dsp:cNvPr id="0" name=""/>
        <dsp:cNvSpPr/>
      </dsp:nvSpPr>
      <dsp:spPr>
        <a:xfrm>
          <a:off x="3860303" y="2087953"/>
          <a:ext cx="2104012" cy="13360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D0C58-1BFC-4640-A01E-0F23CD1CC2EA}">
      <dsp:nvSpPr>
        <dsp:cNvPr id="0" name=""/>
        <dsp:cNvSpPr/>
      </dsp:nvSpPr>
      <dsp:spPr>
        <a:xfrm>
          <a:off x="4094083" y="2310043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 Light" panose="020F0302020204030204"/>
            </a:rPr>
            <a:t>Eliminar un usuario</a:t>
          </a:r>
          <a:endParaRPr lang="en-US" sz="2200" b="1" kern="1200"/>
        </a:p>
      </dsp:txBody>
      <dsp:txXfrm>
        <a:off x="4133215" y="2349175"/>
        <a:ext cx="2025748" cy="1257784"/>
      </dsp:txXfrm>
    </dsp:sp>
    <dsp:sp modelId="{5703B95C-9ACA-4D9F-8A00-59A8EFCF5AB1}">
      <dsp:nvSpPr>
        <dsp:cNvPr id="0" name=""/>
        <dsp:cNvSpPr/>
      </dsp:nvSpPr>
      <dsp:spPr>
        <a:xfrm>
          <a:off x="6431875" y="2087953"/>
          <a:ext cx="2104012" cy="13360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0344F-5C79-4ADB-B769-FC2CEB687D16}">
      <dsp:nvSpPr>
        <dsp:cNvPr id="0" name=""/>
        <dsp:cNvSpPr/>
      </dsp:nvSpPr>
      <dsp:spPr>
        <a:xfrm>
          <a:off x="6665654" y="2310043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 </a:t>
          </a:r>
          <a:r>
            <a:rPr lang="en-US" sz="2200" kern="1200" err="1"/>
            <a:t>intentos</a:t>
          </a:r>
          <a:r>
            <a:rPr lang="en-US" sz="2200" kern="1200"/>
            <a:t> de </a:t>
          </a:r>
          <a:r>
            <a:rPr lang="en-US" sz="2200" kern="1200" err="1"/>
            <a:t>acceso</a:t>
          </a:r>
          <a:r>
            <a:rPr lang="en-US" sz="2200" kern="1200"/>
            <a:t> de </a:t>
          </a:r>
          <a:r>
            <a:rPr lang="en-US" sz="2200" kern="1200" err="1"/>
            <a:t>usuario</a:t>
          </a:r>
          <a:endParaRPr lang="en-US" sz="2200" kern="1200"/>
        </a:p>
      </dsp:txBody>
      <dsp:txXfrm>
        <a:off x="6704786" y="2349175"/>
        <a:ext cx="2025748" cy="1257784"/>
      </dsp:txXfrm>
    </dsp:sp>
    <dsp:sp modelId="{09CAEAF0-FFF5-406B-B64B-840C71708905}">
      <dsp:nvSpPr>
        <dsp:cNvPr id="0" name=""/>
        <dsp:cNvSpPr/>
      </dsp:nvSpPr>
      <dsp:spPr>
        <a:xfrm>
          <a:off x="7717661" y="139988"/>
          <a:ext cx="2104012" cy="13360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35F63-B62C-4215-89A7-2753B90A23FB}">
      <dsp:nvSpPr>
        <dsp:cNvPr id="0" name=""/>
        <dsp:cNvSpPr/>
      </dsp:nvSpPr>
      <dsp:spPr>
        <a:xfrm>
          <a:off x="7951440" y="362078"/>
          <a:ext cx="2104012" cy="13360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Detección</a:t>
          </a:r>
          <a:r>
            <a:rPr lang="en-US" sz="2200" kern="1200"/>
            <a:t> </a:t>
          </a:r>
          <a:r>
            <a:rPr lang="en-US" sz="2200" kern="1200" err="1"/>
            <a:t>temperatura</a:t>
          </a:r>
          <a:r>
            <a:rPr lang="en-US" sz="2200" kern="1200"/>
            <a:t> corporal</a:t>
          </a:r>
        </a:p>
      </dsp:txBody>
      <dsp:txXfrm>
        <a:off x="7990572" y="401210"/>
        <a:ext cx="2025748" cy="1257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7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7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8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731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5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2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6/4/2020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6/4/2020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1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6/4/2020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2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6/4/2020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74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3174347"/>
            <a:ext cx="10058400" cy="115076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" sz="4000">
                <a:ea typeface="+mj-lt"/>
                <a:cs typeface="+mj-lt"/>
              </a:rPr>
              <a:t>Implementación </a:t>
            </a:r>
            <a:r>
              <a:rPr lang="es-ES" sz="4000" err="1">
                <a:ea typeface="+mj-lt"/>
                <a:cs typeface="+mj-lt"/>
              </a:rPr>
              <a:t>serverless</a:t>
            </a:r>
            <a:r>
              <a:rPr lang="es-ES" sz="4000">
                <a:ea typeface="+mj-lt"/>
                <a:cs typeface="+mj-lt"/>
              </a:rPr>
              <a:t> de un sistema de</a:t>
            </a:r>
            <a:endParaRPr lang="es-ES" sz="4000">
              <a:cs typeface="Calibri Light"/>
            </a:endParaRPr>
          </a:p>
          <a:p>
            <a:pPr algn="ctr"/>
            <a:r>
              <a:rPr lang="es-ES" sz="4000">
                <a:ea typeface="+mj-lt"/>
                <a:cs typeface="+mj-lt"/>
              </a:rPr>
              <a:t>reconocimiento facial para controlar el acceso</a:t>
            </a:r>
            <a:endParaRPr lang="en-US" sz="400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72777" cy="191937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s-ES" sz="2000" u="sng" err="1">
                <a:cs typeface="Calibri Light"/>
              </a:rPr>
              <a:t>Gantalcar</a:t>
            </a:r>
            <a:endParaRPr lang="es-ES" sz="2000" u="sng">
              <a:cs typeface="Calibri Light"/>
            </a:endParaRPr>
          </a:p>
          <a:p>
            <a:pPr algn="ctr"/>
            <a:r>
              <a:rPr lang="es-ES" sz="1800">
                <a:ea typeface="+mj-lt"/>
                <a:cs typeface="+mj-lt"/>
              </a:rPr>
              <a:t>GABRIEL GÓMEZ LÓPEZ</a:t>
            </a:r>
          </a:p>
          <a:p>
            <a:pPr algn="ctr"/>
            <a:r>
              <a:rPr lang="es-ES" sz="1800">
                <a:cs typeface="Calibri Light"/>
              </a:rPr>
              <a:t>Antonio morán muñoz</a:t>
            </a:r>
          </a:p>
          <a:p>
            <a:pPr algn="ctr"/>
            <a:r>
              <a:rPr lang="es-ES" sz="1800">
                <a:cs typeface="Calibri Light"/>
              </a:rPr>
              <a:t>Carlos Negrillo pastor</a:t>
            </a:r>
          </a:p>
          <a:p>
            <a:pPr algn="ctr"/>
            <a:r>
              <a:rPr lang="es-ES" sz="1800">
                <a:ea typeface="+mj-lt"/>
                <a:cs typeface="+mj-lt"/>
              </a:rPr>
              <a:t>ALEJANDRO MARTÍN SIMÓN SÁNCHEZ</a:t>
            </a:r>
          </a:p>
          <a:p>
            <a:pPr algn="ctr"/>
            <a:endParaRPr lang="es-ES" sz="2000">
              <a:cs typeface="Calibri Light"/>
            </a:endParaRPr>
          </a:p>
        </p:txBody>
      </p:sp>
      <p:pic>
        <p:nvPicPr>
          <p:cNvPr id="4" name="Imagen 4" descr="Imagen que contiene parada, dibujo, señal&#10;&#10;Descripción generada con confianza muy alta">
            <a:extLst>
              <a:ext uri="{FF2B5EF4-FFF2-40B4-BE49-F238E27FC236}">
                <a16:creationId xmlns:a16="http://schemas.microsoft.com/office/drawing/2014/main" id="{CC864E89-ABD8-4BEF-B871-DF136C17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733" y="42221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2271B622-CD47-43D5-854A-8234B02B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n-US" err="1">
                <a:cs typeface="Calibri Light"/>
              </a:rPr>
              <a:t>cuestión</a:t>
            </a:r>
            <a:endParaRPr lang="en-US" err="1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7BAAC95-0254-4471-BD6B-05CB4AF8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216121"/>
            <a:ext cx="4020297" cy="1206089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0DD545-904F-42CC-BDA1-857C4E732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A picture containing room, table&#10;&#10;Description generated with very high confidence">
            <a:extLst>
              <a:ext uri="{FF2B5EF4-FFF2-40B4-BE49-F238E27FC236}">
                <a16:creationId xmlns:a16="http://schemas.microsoft.com/office/drawing/2014/main" id="{D3650C93-104C-4520-8D09-5D915EE8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3395816"/>
            <a:ext cx="4020296" cy="21207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Boto3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S3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</a:t>
            </a:r>
            <a:r>
              <a:rPr lang="en-US" sz="2800" err="1">
                <a:cs typeface="Calibri" panose="020F0502020204030204"/>
              </a:rPr>
              <a:t>Rekognition</a:t>
            </a:r>
            <a:endParaRPr lang="en-US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DynamoDB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5DCEAED-CB98-40CF-8633-8DC69CD90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AFC60AD-435C-4643-AF00-2B0908B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F942B2-74C7-40B4-B048-DCA240E53E97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03572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532AA8F-7655-4585-B919-E2A0FD87E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n-US" err="1">
                <a:cs typeface="Calibri Light"/>
              </a:rPr>
              <a:t>cuestión</a:t>
            </a:r>
            <a:endParaRPr lang="en-US" err="1"/>
          </a:p>
        </p:txBody>
      </p:sp>
      <p:pic>
        <p:nvPicPr>
          <p:cNvPr id="4" name="Imagen 5" descr="Imagen que contiene señal, reloj, luz, cuarto&#10;&#10;Descripción generada con confianza muy alta">
            <a:extLst>
              <a:ext uri="{FF2B5EF4-FFF2-40B4-BE49-F238E27FC236}">
                <a16:creationId xmlns:a16="http://schemas.microsoft.com/office/drawing/2014/main" id="{644C3FE9-29B2-4D23-9725-31D1560FC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8" r="7763"/>
          <a:stretch/>
        </p:blipFill>
        <p:spPr>
          <a:xfrm>
            <a:off x="1311333" y="936414"/>
            <a:ext cx="5241868" cy="4027473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1AB637-318E-4CDB-8A57-B13978DB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Boto3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S3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</a:t>
            </a:r>
            <a:r>
              <a:rPr lang="en-US" sz="2800" err="1">
                <a:cs typeface="Calibri" panose="020F0502020204030204"/>
              </a:rPr>
              <a:t>Rekognition</a:t>
            </a:r>
            <a:endParaRPr lang="en-US" sz="280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DynamoDB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Lambda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ACADE56-B590-4E65-AF77-CEDAB0E2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D6EB25-01BC-4EB1-8BED-E81046194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8691E5-099C-4D65-8990-907E3B72826D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37044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F532AA8F-7655-4585-B919-E2A0FD87E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41" y="312064"/>
            <a:ext cx="10612833" cy="895402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s-ES_tradnl">
                <a:cs typeface="Calibri Light"/>
              </a:rPr>
              <a:t>cuestión</a:t>
            </a:r>
            <a:endParaRPr lang="es-ES_tradnl"/>
          </a:p>
        </p:txBody>
      </p:sp>
      <p:pic>
        <p:nvPicPr>
          <p:cNvPr id="4" name="Imagen 5" descr="Imagen que contiene señal, reloj, luz, cuarto&#10;&#10;Descripción generada con confianza muy alta">
            <a:extLst>
              <a:ext uri="{FF2B5EF4-FFF2-40B4-BE49-F238E27FC236}">
                <a16:creationId xmlns:a16="http://schemas.microsoft.com/office/drawing/2014/main" id="{644C3FE9-29B2-4D23-9725-31D1560FC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8" r="7763"/>
          <a:stretch/>
        </p:blipFill>
        <p:spPr>
          <a:xfrm>
            <a:off x="788982" y="2887334"/>
            <a:ext cx="3409768" cy="2628034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91AB637-318E-4CDB-8A57-B13978DB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ACADE56-B590-4E65-AF77-CEDAB0E2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D6EB25-01BC-4EB1-8BED-E81046194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room, table&#10;&#10;Description generated with very high confidence">
            <a:extLst>
              <a:ext uri="{FF2B5EF4-FFF2-40B4-BE49-F238E27FC236}">
                <a16:creationId xmlns:a16="http://schemas.microsoft.com/office/drawing/2014/main" id="{EDF17D06-C5E1-4974-9B90-067AA073F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779" y="3395816"/>
            <a:ext cx="4020296" cy="2120706"/>
          </a:xfrm>
          <a:prstGeom prst="rect">
            <a:avLst/>
          </a:prstGeom>
        </p:spPr>
      </p:pic>
      <p:pic>
        <p:nvPicPr>
          <p:cNvPr id="8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2D25B725-F707-4A95-B443-80ABAEB6C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85" r="-769" b="-1304"/>
          <a:stretch/>
        </p:blipFill>
        <p:spPr>
          <a:xfrm>
            <a:off x="6478940" y="822153"/>
            <a:ext cx="4435833" cy="2525378"/>
          </a:xfrm>
          <a:prstGeom prst="rect">
            <a:avLst/>
          </a:prstGeom>
        </p:spPr>
      </p:pic>
      <p:pic>
        <p:nvPicPr>
          <p:cNvPr id="9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6543D60-85C0-49A0-964C-1EEDFAE75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022" y="1196888"/>
            <a:ext cx="2815666" cy="2147265"/>
          </a:xfrm>
          <a:prstGeom prst="rect">
            <a:avLst/>
          </a:prstGeom>
        </p:spPr>
      </p:pic>
      <p:pic>
        <p:nvPicPr>
          <p:cNvPr id="10" name="Picture 4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DDA340BA-B538-4431-A867-B76539F27B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030" t="26814" r="6391" b="28667"/>
          <a:stretch/>
        </p:blipFill>
        <p:spPr>
          <a:xfrm>
            <a:off x="7259442" y="2888790"/>
            <a:ext cx="2172481" cy="23658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0833808-F06B-40C9-8D5E-5EB3B9AB0609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57686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353585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96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9" descr="Imagen que contiene transporte, tabla, foto, diversos&#10;&#10;Descripción generada con confianza muy alta">
            <a:extLst>
              <a:ext uri="{FF2B5EF4-FFF2-40B4-BE49-F238E27FC236}">
                <a16:creationId xmlns:a16="http://schemas.microsoft.com/office/drawing/2014/main" id="{3D9A460B-2C01-4F2B-B534-5077BAF42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" y="525217"/>
            <a:ext cx="8424097" cy="5560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Arquitectura</a:t>
            </a:r>
            <a:r>
              <a:rPr lang="en-US" sz="2800">
                <a:cs typeface="Calibri"/>
              </a:rPr>
              <a:t> general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534C49A-63B6-48EB-9CCA-A2F416968557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370848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Flujo</a:t>
            </a:r>
            <a:r>
              <a:rPr lang="en-US" sz="2800">
                <a:cs typeface="Calibri"/>
              </a:rPr>
              <a:t> para </a:t>
            </a:r>
            <a:r>
              <a:rPr lang="en-US" sz="2800" err="1">
                <a:cs typeface="Calibri"/>
              </a:rPr>
              <a:t>añadir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usuarios</a:t>
            </a: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AE36D88-03A4-4CB5-9C94-1990F407568A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pic>
        <p:nvPicPr>
          <p:cNvPr id="6" name="Imagen 6" descr="Imagen que contiene camiseta&#10;&#10;Descripción generada con confianza muy alta">
            <a:extLst>
              <a:ext uri="{FF2B5EF4-FFF2-40B4-BE49-F238E27FC236}">
                <a16:creationId xmlns:a16="http://schemas.microsoft.com/office/drawing/2014/main" id="{B929589C-F92A-4804-95D9-5873A2A6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2304" y="299605"/>
            <a:ext cx="10953090" cy="64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6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843AB11B-769B-416F-A6CC-9F5E6C840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82" t="24684" r="24807" b="18038"/>
          <a:stretch/>
        </p:blipFill>
        <p:spPr>
          <a:xfrm>
            <a:off x="446366" y="866155"/>
            <a:ext cx="7684916" cy="4835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Flujo</a:t>
            </a:r>
            <a:r>
              <a:rPr lang="en-US" sz="2800">
                <a:cs typeface="Calibri"/>
              </a:rPr>
              <a:t> para </a:t>
            </a:r>
            <a:r>
              <a:rPr lang="en-US" sz="2800" err="1">
                <a:cs typeface="Calibri"/>
              </a:rPr>
              <a:t>eliminar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usuarios</a:t>
            </a:r>
            <a:endParaRPr lang="en-US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BEEEAC2-EBFE-48DA-89AC-0CD02E0C8DB8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84925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9">
            <a:extLst>
              <a:ext uri="{FF2B5EF4-FFF2-40B4-BE49-F238E27FC236}">
                <a16:creationId xmlns:a16="http://schemas.microsoft.com/office/drawing/2014/main" id="{7A246E80-7E68-40B2-A47B-5C2D69D1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4" y="1329619"/>
            <a:ext cx="8695763" cy="4806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Flujo</a:t>
            </a:r>
            <a:r>
              <a:rPr lang="en-US" sz="2800">
                <a:cs typeface="Calibri"/>
              </a:rPr>
              <a:t> para </a:t>
            </a:r>
            <a:r>
              <a:rPr lang="en-US" sz="2800" err="1">
                <a:cs typeface="Calibri"/>
              </a:rPr>
              <a:t>encontrar</a:t>
            </a:r>
            <a:r>
              <a:rPr lang="en-US" sz="2800">
                <a:cs typeface="Calibri"/>
              </a:rPr>
              <a:t> y registrar </a:t>
            </a:r>
            <a:r>
              <a:rPr lang="en-US" sz="2800" err="1">
                <a:cs typeface="Calibri"/>
              </a:rPr>
              <a:t>usuario</a:t>
            </a:r>
            <a:endParaRPr lang="en-US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E0904A-7255-4C2D-94C6-5D4E04094BCF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415668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Flujo</a:t>
            </a:r>
            <a:r>
              <a:rPr lang="en-US" sz="2800">
                <a:cs typeface="Calibri"/>
              </a:rPr>
              <a:t> para obtener registros de accesos</a:t>
            </a:r>
          </a:p>
          <a:p>
            <a:pPr>
              <a:buFont typeface="Arial" panose="020F0502020204030204" pitchFamily="34" charset="0"/>
              <a:buChar char="•"/>
            </a:pPr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AE0904A-7255-4C2D-94C6-5D4E04094BCF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pic>
        <p:nvPicPr>
          <p:cNvPr id="4" name="Imagen 9" descr="Imagen que contiene computadora&#10;&#10;Descripción generada con confianza muy alta">
            <a:extLst>
              <a:ext uri="{FF2B5EF4-FFF2-40B4-BE49-F238E27FC236}">
                <a16:creationId xmlns:a16="http://schemas.microsoft.com/office/drawing/2014/main" id="{CA13DA1A-ED6F-418F-992E-83D0698B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9" y="1998194"/>
            <a:ext cx="7696200" cy="41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0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532AA8F-7655-4585-B919-E2A0FD87E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Arquitectura</a:t>
            </a:r>
            <a:endParaRPr lang="en-US" err="1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D5275A0-A0E2-4D45-93F4-07F9960EE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922"/>
          <a:stretch/>
        </p:blipFill>
        <p:spPr>
          <a:xfrm>
            <a:off x="1194293" y="1054699"/>
            <a:ext cx="5475449" cy="42274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1AB637-318E-4CDB-8A57-B13978DB7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/>
              </a:rPr>
              <a:t> Sitio web </a:t>
            </a:r>
            <a:r>
              <a:rPr lang="en-US" sz="2800" err="1">
                <a:cs typeface="Calibri"/>
              </a:rPr>
              <a:t>estático</a:t>
            </a:r>
            <a:r>
              <a:rPr lang="en-US" sz="2800">
                <a:cs typeface="Calibri"/>
              </a:rPr>
              <a:t> en S3</a:t>
            </a: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CADE56-B590-4E65-AF77-CEDAB0E2C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D6EB25-01BC-4EB1-8BED-E81046194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4D1F3-0CA3-4F86-8E8D-8CB8DC2E8016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343485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67286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07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0165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077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Experimentos</a:t>
            </a:r>
            <a:r>
              <a:rPr lang="en-US">
                <a:cs typeface="Calibri Light"/>
              </a:rPr>
              <a:t> y </a:t>
            </a:r>
            <a:r>
              <a:rPr lang="en-US" err="1">
                <a:cs typeface="Calibri Light"/>
              </a:rPr>
              <a:t>resultados</a:t>
            </a:r>
            <a:endParaRPr lang="en-US" err="1"/>
          </a:p>
        </p:txBody>
      </p:sp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AB6C345A-D5F6-4840-8B39-FAB749EC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7" y="1241836"/>
            <a:ext cx="7312366" cy="4010254"/>
          </a:xfrm>
          <a:prstGeom prst="rect">
            <a:avLst/>
          </a:prstGeom>
        </p:spPr>
      </p:pic>
      <p:cxnSp>
        <p:nvCxnSpPr>
          <p:cNvPr id="20" name="Straight Connector 2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4D05E5-439D-42E3-A2A7-211AC658B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Añadir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usuario</a:t>
            </a:r>
            <a:endParaRPr lang="en-US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D21E-66DA-4307-AD40-56D85BC7B535}"/>
              </a:ext>
            </a:extLst>
          </p:cNvPr>
          <p:cNvSpPr txBox="1">
            <a:spLocks/>
          </p:cNvSpPr>
          <p:nvPr/>
        </p:nvSpPr>
        <p:spPr>
          <a:xfrm>
            <a:off x="7895648" y="2209247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436A94-F12C-425A-960C-96B4D29A8FB5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241067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Experimentos</a:t>
            </a:r>
            <a:r>
              <a:rPr lang="en-US">
                <a:cs typeface="Calibri Light"/>
              </a:rPr>
              <a:t> y </a:t>
            </a:r>
            <a:r>
              <a:rPr lang="en-US" err="1">
                <a:cs typeface="Calibri Light"/>
              </a:rPr>
              <a:t>resultados</a:t>
            </a:r>
            <a:endParaRPr lang="en-US" err="1"/>
          </a:p>
        </p:txBody>
      </p:sp>
      <p:pic>
        <p:nvPicPr>
          <p:cNvPr id="6" name="Imagen 6" descr="Una captura de pantalla de una red social&#10;&#10;Descripción generada con confianza alta">
            <a:extLst>
              <a:ext uri="{FF2B5EF4-FFF2-40B4-BE49-F238E27FC236}">
                <a16:creationId xmlns:a16="http://schemas.microsoft.com/office/drawing/2014/main" id="{37F05C63-07CB-408A-BDD9-A6391555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1" y="951175"/>
            <a:ext cx="7355499" cy="44190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4D05E5-439D-42E3-A2A7-211AC658B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/>
              </a:rPr>
              <a:t> Control de </a:t>
            </a:r>
            <a:r>
              <a:rPr lang="en-US" err="1">
                <a:cs typeface="Calibri"/>
              </a:rPr>
              <a:t>acceso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Autorizado</a:t>
            </a:r>
            <a:r>
              <a:rPr lang="en-US">
                <a:cs typeface="Calibri"/>
              </a:rPr>
              <a:t> </a:t>
            </a:r>
          </a:p>
          <a:p>
            <a:pPr>
              <a:buFont typeface="Arial" panose="020F0502020204030204" pitchFamily="34" charset="0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D21E-66DA-4307-AD40-56D85BC7B535}"/>
              </a:ext>
            </a:extLst>
          </p:cNvPr>
          <p:cNvSpPr txBox="1">
            <a:spLocks/>
          </p:cNvSpPr>
          <p:nvPr/>
        </p:nvSpPr>
        <p:spPr>
          <a:xfrm>
            <a:off x="7895648" y="2209247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C1B52A-CC41-4DAF-B8A9-8D302FE57DFB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2756167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Experimentos</a:t>
            </a:r>
            <a:r>
              <a:rPr lang="en-US">
                <a:cs typeface="Calibri Light"/>
              </a:rPr>
              <a:t> y </a:t>
            </a:r>
            <a:r>
              <a:rPr lang="en-US" err="1">
                <a:cs typeface="Calibri Light"/>
              </a:rPr>
              <a:t>resultados</a:t>
            </a:r>
            <a:endParaRPr lang="en-US" err="1"/>
          </a:p>
        </p:txBody>
      </p:sp>
      <p:pic>
        <p:nvPicPr>
          <p:cNvPr id="3" name="Imagen 3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3684F82F-DE6F-41A2-9EBA-6984ABA9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7" y="1126817"/>
            <a:ext cx="7686177" cy="421153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2EDB41-3170-43DE-BFB2-D7D8F240F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 Logs de </a:t>
            </a:r>
            <a:r>
              <a:rPr lang="en-US" err="1">
                <a:cs typeface="Calibri" panose="020F0502020204030204"/>
              </a:rPr>
              <a:t>acceso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AFA36FB-2C57-49A6-8CF9-6D2C481A5B35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712260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Experimentos y resultados</a:t>
            </a:r>
          </a:p>
        </p:txBody>
      </p:sp>
      <p:pic>
        <p:nvPicPr>
          <p:cNvPr id="5" name="Imagen 5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3434C4A4-DEB4-46EB-9344-C886252B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2537206"/>
            <a:ext cx="6909801" cy="1520156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0BAA2E-9598-4D36-B95E-838CDB414E79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B0C80D9-CDA9-4335-9E14-6B8A8CAB4FA2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Eliminar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65864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6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Experimentos y resultados</a:t>
            </a:r>
          </a:p>
        </p:txBody>
      </p:sp>
      <p:pic>
        <p:nvPicPr>
          <p:cNvPr id="3" name="Imagen 3" descr="Una captura de pantalla de una red social&#10;&#10;Descripción generada con confianza alta">
            <a:extLst>
              <a:ext uri="{FF2B5EF4-FFF2-40B4-BE49-F238E27FC236}">
                <a16:creationId xmlns:a16="http://schemas.microsoft.com/office/drawing/2014/main" id="{37E62729-66F0-4AE9-BBCB-301AA8006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" r="15402" b="521"/>
          <a:stretch/>
        </p:blipFill>
        <p:spPr>
          <a:xfrm>
            <a:off x="317698" y="2174551"/>
            <a:ext cx="7254857" cy="2806184"/>
          </a:xfrm>
          <a:prstGeom prst="rect">
            <a:avLst/>
          </a:prstGeom>
        </p:spPr>
      </p:pic>
      <p:cxnSp>
        <p:nvCxnSpPr>
          <p:cNvPr id="72" name="Straight Connector 68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0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2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6333EC-4F55-443A-B11A-036E5962C976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F334E2-65C0-4C73-88B0-69D2109837C9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98DF0F13-5E65-4CD2-B8B6-39926545E771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Acceso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denegado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tras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eliminar</a:t>
            </a:r>
            <a:endParaRPr lang="es-ES" err="1"/>
          </a:p>
        </p:txBody>
      </p:sp>
    </p:spTree>
    <p:extLst>
      <p:ext uri="{BB962C8B-B14F-4D97-AF65-F5344CB8AC3E}">
        <p14:creationId xmlns:p14="http://schemas.microsoft.com/office/powerpoint/2010/main" val="244786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1F60A3A-08DA-445D-B74A-BEE073589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96E6EFB-D2CB-44B2-BE0D-9C6DCCCED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2BA066C-D259-4F6D-9F83-124F73636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179F48-E825-4803-806A-7029F8537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6333EC-4F55-443A-B11A-036E5962C976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FF334E2-65C0-4C73-88B0-69D2109837C9}"/>
              </a:ext>
            </a:extLst>
          </p:cNvPr>
          <p:cNvSpPr txBox="1">
            <a:spLocks/>
          </p:cNvSpPr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endParaRPr lang="en-US">
              <a:cs typeface="Calibri" panose="020F0502020204030204"/>
            </a:endParaRPr>
          </a:p>
        </p:txBody>
      </p:sp>
      <p:pic>
        <p:nvPicPr>
          <p:cNvPr id="6" name="Imagen 7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B253D4C5-CC8F-44E4-8CF5-F767DC76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1" y="1124615"/>
            <a:ext cx="4972753" cy="4967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Experimentos y resultados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98DF0F13-5E65-4CD2-B8B6-39926545E771}"/>
              </a:ext>
            </a:extLst>
          </p:cNvPr>
          <p:cNvSpPr txBox="1">
            <a:spLocks/>
          </p:cNvSpPr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•"/>
            </a:pPr>
            <a:r>
              <a:rPr lang="en-US" err="1"/>
              <a:t>Tiempo</a:t>
            </a:r>
            <a:r>
              <a:rPr lang="en-US"/>
              <a:t> de </a:t>
            </a:r>
            <a:r>
              <a:rPr lang="en-US" err="1"/>
              <a:t>respuesta</a:t>
            </a:r>
            <a:r>
              <a:rPr lang="en-US"/>
              <a:t> del </a:t>
            </a:r>
            <a:r>
              <a:rPr lang="en-US" err="1"/>
              <a:t>servicio</a:t>
            </a:r>
            <a:r>
              <a:rPr lang="en-US"/>
              <a:t> </a:t>
            </a:r>
            <a:r>
              <a:rPr lang="en-US" err="1"/>
              <a:t>rekog</a:t>
            </a:r>
            <a:r>
              <a:rPr lang="en-US"/>
              <a:t>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03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506431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100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194D06-14EA-4BA7-A40E-6F646908A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/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06845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US" err="1">
                <a:cs typeface="Calibri Light"/>
              </a:rPr>
              <a:t>Conclusiones</a:t>
            </a:r>
            <a:endParaRPr lang="en-US" err="1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B61B4EC-16CE-4BB0-A0BD-8EA049C03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179016"/>
              </p:ext>
            </p:extLst>
          </p:nvPr>
        </p:nvGraphicFramePr>
        <p:xfrm>
          <a:off x="1092348" y="1801524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1" name="CuadroTexto 190">
            <a:extLst>
              <a:ext uri="{FF2B5EF4-FFF2-40B4-BE49-F238E27FC236}">
                <a16:creationId xmlns:a16="http://schemas.microsoft.com/office/drawing/2014/main" id="{A4E1A429-3BA5-451A-BA78-32C45DD43A07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175937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35420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72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20532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61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Trabajo</a:t>
            </a:r>
            <a:r>
              <a:rPr lang="en-US">
                <a:cs typeface="Calibri Light"/>
              </a:rPr>
              <a:t> </a:t>
            </a:r>
            <a:r>
              <a:rPr lang="en-US" err="1">
                <a:cs typeface="Calibri Light"/>
              </a:rPr>
              <a:t>futuro</a:t>
            </a:r>
            <a:endParaRPr lang="en-US" err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AA687C-3B9A-4D7C-B722-47EBD4EFD0FC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C8A192-3A6F-4AEE-AC1C-E1500557A0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22843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2347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err="1">
                <a:cs typeface="Calibri Light"/>
              </a:rPr>
              <a:t>Agradecimientos</a:t>
            </a:r>
            <a:endParaRPr lang="es-ES" err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AA687C-3B9A-4D7C-B722-47EBD4EFD0FC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  <p:graphicFrame>
        <p:nvGraphicFramePr>
          <p:cNvPr id="22" name="Diagrama 2">
            <a:extLst>
              <a:ext uri="{FF2B5EF4-FFF2-40B4-BE49-F238E27FC236}">
                <a16:creationId xmlns:a16="http://schemas.microsoft.com/office/drawing/2014/main" id="{E9BDD7AB-FDED-4087-AAD8-C093FED71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18701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98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Introducción</a:t>
            </a:r>
            <a:endParaRPr lang="en-US"/>
          </a:p>
        </p:txBody>
      </p:sp>
      <p:pic>
        <p:nvPicPr>
          <p:cNvPr id="5" name="Imagen 5" descr="Imagen que contiene verde, tabla, agua, pastel&#10;&#10;Descripción generada con confianza muy alta">
            <a:extLst>
              <a:ext uri="{FF2B5EF4-FFF2-40B4-BE49-F238E27FC236}">
                <a16:creationId xmlns:a16="http://schemas.microsoft.com/office/drawing/2014/main" id="{D183267E-5A82-4A9C-8CF3-525C28BF9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r="11387" b="-2"/>
          <a:stretch/>
        </p:blipFill>
        <p:spPr>
          <a:xfrm>
            <a:off x="1183017" y="1916318"/>
            <a:ext cx="2376058" cy="1655073"/>
          </a:xfrm>
          <a:prstGeom prst="rect">
            <a:avLst/>
          </a:prstGeom>
        </p:spPr>
      </p:pic>
      <p:pic>
        <p:nvPicPr>
          <p:cNvPr id="6" name="Imagen 6" descr="Un perro blanco con la boca abierta&#10;&#10;Descripción generada con confianza alta">
            <a:extLst>
              <a:ext uri="{FF2B5EF4-FFF2-40B4-BE49-F238E27FC236}">
                <a16:creationId xmlns:a16="http://schemas.microsoft.com/office/drawing/2014/main" id="{54FA10C9-9C6C-4D3D-BB59-EDACEB45F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6" b="4"/>
          <a:stretch/>
        </p:blipFill>
        <p:spPr>
          <a:xfrm>
            <a:off x="3719942" y="1916318"/>
            <a:ext cx="2376057" cy="1655073"/>
          </a:xfrm>
          <a:prstGeom prst="rect">
            <a:avLst/>
          </a:prstGeom>
        </p:spPr>
      </p:pic>
      <p:pic>
        <p:nvPicPr>
          <p:cNvPr id="10" name="Imagen 11" descr="Imagen que contiene edificio, recamara, ventana, cuarto&#10;&#10;Descripción generada con confianza muy alta">
            <a:extLst>
              <a:ext uri="{FF2B5EF4-FFF2-40B4-BE49-F238E27FC236}">
                <a16:creationId xmlns:a16="http://schemas.microsoft.com/office/drawing/2014/main" id="{E716925E-EB83-40E4-AC1A-EC295E1D4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7123"/>
          <a:stretch/>
        </p:blipFill>
        <p:spPr>
          <a:xfrm>
            <a:off x="1183017" y="3750349"/>
            <a:ext cx="2376058" cy="1655073"/>
          </a:xfrm>
          <a:prstGeom prst="rect">
            <a:avLst/>
          </a:prstGeom>
        </p:spPr>
      </p:pic>
      <p:pic>
        <p:nvPicPr>
          <p:cNvPr id="7" name="Imagen 7" descr="Dos personas posando para una foto&#10;&#10;Descripción generada con confianza alta">
            <a:extLst>
              <a:ext uri="{FF2B5EF4-FFF2-40B4-BE49-F238E27FC236}">
                <a16:creationId xmlns:a16="http://schemas.microsoft.com/office/drawing/2014/main" id="{BC1DCA2E-16A4-4FA5-B672-419DF8A7F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05" r="4943" b="2"/>
          <a:stretch/>
        </p:blipFill>
        <p:spPr>
          <a:xfrm>
            <a:off x="3719942" y="3732259"/>
            <a:ext cx="2376057" cy="16550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639" y="1845734"/>
            <a:ext cx="480404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>
                <a:cs typeface="Calibri" panose="020F0502020204030204"/>
              </a:rPr>
              <a:t> </a:t>
            </a:r>
            <a:r>
              <a:rPr lang="en-US" sz="3200">
                <a:cs typeface="Calibri" panose="020F0502020204030204"/>
              </a:rPr>
              <a:t>Sistemas de </a:t>
            </a:r>
            <a:r>
              <a:rPr lang="en-US" sz="3200" err="1">
                <a:cs typeface="Calibri" panose="020F0502020204030204"/>
              </a:rPr>
              <a:t>seguridad</a:t>
            </a:r>
            <a:endParaRPr lang="en-US" sz="3200"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800" err="1">
                <a:cs typeface="Calibri" panose="020F0502020204030204"/>
              </a:rPr>
              <a:t>Arcaicos</a:t>
            </a:r>
            <a:endParaRPr lang="en-US" sz="2800"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800" err="1">
                <a:cs typeface="Calibri" panose="020F0502020204030204"/>
              </a:rPr>
              <a:t>Basados</a:t>
            </a:r>
            <a:r>
              <a:rPr lang="en-US" sz="2800">
                <a:cs typeface="Calibri" panose="020F0502020204030204"/>
              </a:rPr>
              <a:t> en </a:t>
            </a:r>
            <a:r>
              <a:rPr lang="en-US" sz="2800" err="1">
                <a:cs typeface="Calibri" panose="020F0502020204030204"/>
              </a:rPr>
              <a:t>tecnología</a:t>
            </a:r>
            <a:r>
              <a:rPr lang="en-US" sz="2800">
                <a:cs typeface="Calibri" panose="020F0502020204030204"/>
              </a:rPr>
              <a:t> animal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800" err="1">
                <a:cs typeface="Calibri" panose="020F0502020204030204"/>
              </a:rPr>
              <a:t>Armarios</a:t>
            </a:r>
            <a:r>
              <a:rPr lang="en-US" sz="2800">
                <a:cs typeface="Calibri" panose="020F0502020204030204"/>
              </a:rPr>
              <a:t> de </a:t>
            </a:r>
            <a:r>
              <a:rPr lang="en-US" sz="2800" err="1">
                <a:cs typeface="Calibri" panose="020F0502020204030204"/>
              </a:rPr>
              <a:t>discoteca</a:t>
            </a:r>
            <a:endParaRPr lang="en-US" sz="2800">
              <a:cs typeface="Calibri" panose="020F0502020204030204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San Pedro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239C55-714F-456D-8968-8890D9C4576F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40121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B1233A4-1716-4867-BB4D-716D3A12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Introducción</a:t>
            </a:r>
            <a:endParaRPr lang="en-US"/>
          </a:p>
        </p:txBody>
      </p:sp>
      <p:pic>
        <p:nvPicPr>
          <p:cNvPr id="5" name="Imagen 5" descr="Imagen que contiene reloj, laptop, computadora, deporte&#10;&#10;Descripción generada con confianza muy alta">
            <a:extLst>
              <a:ext uri="{FF2B5EF4-FFF2-40B4-BE49-F238E27FC236}">
                <a16:creationId xmlns:a16="http://schemas.microsoft.com/office/drawing/2014/main" id="{11390370-0C00-4629-A80E-AA536B381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03" r="29682" b="-1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</p:spPr>
      </p:pic>
      <p:pic>
        <p:nvPicPr>
          <p:cNvPr id="6" name="Imagen 6" descr="Imagen que contiene cocina&#10;&#10;Descripción generada con confianza muy alta">
            <a:extLst>
              <a:ext uri="{FF2B5EF4-FFF2-40B4-BE49-F238E27FC236}">
                <a16:creationId xmlns:a16="http://schemas.microsoft.com/office/drawing/2014/main" id="{8C117FF9-B4FE-4A49-B7DC-76F6E65B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0" r="22634" b="-4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AF57B2-D260-4CF6-956F-33E56BCFB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9411305-BDDE-46E2-8D9A-20C8412CE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2" r="7887" b="-1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Control de </a:t>
            </a:r>
            <a:r>
              <a:rPr lang="en-US" sz="2800" err="1">
                <a:cs typeface="Calibri" panose="020F0502020204030204"/>
              </a:rPr>
              <a:t>acceso</a:t>
            </a:r>
            <a:endParaRPr lang="es-ES" sz="280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Seguridad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Cloud </a:t>
            </a:r>
            <a:r>
              <a:rPr lang="en-US" sz="2800" err="1">
                <a:cs typeface="Calibri" panose="020F0502020204030204"/>
              </a:rPr>
              <a:t>público</a:t>
            </a:r>
            <a:r>
              <a:rPr lang="en-US" sz="2800">
                <a:cs typeface="Calibri" panose="020F0502020204030204"/>
              </a:rPr>
              <a:t> AWS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</a:t>
            </a:r>
            <a:r>
              <a:rPr lang="en-US" sz="2800" err="1">
                <a:cs typeface="Calibri" panose="020F0502020204030204"/>
              </a:rPr>
              <a:t>Reconocimiento</a:t>
            </a:r>
            <a:r>
              <a:rPr lang="en-US" sz="2800">
                <a:cs typeface="Calibri" panose="020F0502020204030204"/>
              </a:rPr>
              <a:t> facial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3E0B358-B35E-4FA2-9A57-EB5BE01DC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E088EE-DD0C-4BC7-B3A7-7EFAB62A9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9D98E8-6B7E-43DC-B900-C647D9DE2D03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35439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8088A-CF3D-4F18-BD4B-2F817BCAD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Contenido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1D0EDB-F745-4AFA-9615-2A7F2B48A5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45313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112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n-US" err="1">
                <a:cs typeface="Calibri Light"/>
              </a:rPr>
              <a:t>cuestión</a:t>
            </a:r>
            <a:endParaRPr lang="en-US" err="1"/>
          </a:p>
        </p:txBody>
      </p:sp>
      <p:pic>
        <p:nvPicPr>
          <p:cNvPr id="4" name="Picture 4" descr="A picture containing game, table&#10;&#10;Description generated with very high confidence">
            <a:extLst>
              <a:ext uri="{FF2B5EF4-FFF2-40B4-BE49-F238E27FC236}">
                <a16:creationId xmlns:a16="http://schemas.microsoft.com/office/drawing/2014/main" id="{3371BFB1-B527-42EE-9663-2BEFB3A0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5" y="640081"/>
            <a:ext cx="6879489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Boto3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F69E60-EB38-4F49-8A6A-3562D5683596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361386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n-US" err="1">
                <a:cs typeface="Calibri Light"/>
              </a:rPr>
              <a:t>cuestión</a:t>
            </a:r>
            <a:endParaRPr lang="en-US" err="1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447497C-5202-44A4-89D4-8D78D493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06109"/>
            <a:ext cx="6909801" cy="51823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Boto3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S3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0AA32E-0DC3-4A15-95D2-927E130E78CF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79234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03F1B22-6BE5-407A-9027-D46237C7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48B01-1560-42E9-AACE-F51E2992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Estado de la </a:t>
            </a:r>
            <a:r>
              <a:rPr lang="en-US" err="1">
                <a:cs typeface="Calibri Light"/>
              </a:rPr>
              <a:t>cuestión</a:t>
            </a:r>
            <a:endParaRPr lang="en-US" err="1"/>
          </a:p>
        </p:txBody>
      </p:sp>
      <p:pic>
        <p:nvPicPr>
          <p:cNvPr id="6" name="Picture 6" descr="A picture containing photo, text, sitting, man&#10;&#10;Description generated with very high confidence">
            <a:extLst>
              <a:ext uri="{FF2B5EF4-FFF2-40B4-BE49-F238E27FC236}">
                <a16:creationId xmlns:a16="http://schemas.microsoft.com/office/drawing/2014/main" id="{0A8C0D5C-2EFC-440F-AC37-65F7605D8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2" r="14891" b="2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F72216-3032-4D96-A301-EF60ADBF4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D86A4499-6EE5-41FE-8152-5EBB284A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71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6992-0BF4-47A1-AFFD-79899DEE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Boto3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S3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800">
                <a:cs typeface="Calibri" panose="020F0502020204030204"/>
              </a:rPr>
              <a:t> Amazon </a:t>
            </a:r>
            <a:r>
              <a:rPr lang="en-US" sz="2800" err="1">
                <a:cs typeface="Calibri" panose="020F0502020204030204"/>
              </a:rPr>
              <a:t>Rekognition</a:t>
            </a:r>
            <a:endParaRPr lang="en-US" sz="2800">
              <a:cs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0D990FE-A961-4BD0-BE00-23C4B8CFA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0844DA-CE45-4F7E-A994-16D702DB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F162A4-9D83-4DB9-AF5D-E99244DE9706}"/>
              </a:ext>
            </a:extLst>
          </p:cNvPr>
          <p:cNvSpPr txBox="1"/>
          <p:nvPr/>
        </p:nvSpPr>
        <p:spPr>
          <a:xfrm>
            <a:off x="138023" y="6449683"/>
            <a:ext cx="4209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>
                <a:solidFill>
                  <a:schemeClr val="bg1">
                    <a:lumMod val="95000"/>
                  </a:schemeClr>
                </a:solidFill>
                <a:latin typeface="Calibri Light"/>
                <a:cs typeface="Calibri Light"/>
              </a:rPr>
              <a:t>Universidad de Castilla-La Mancha</a:t>
            </a:r>
          </a:p>
        </p:txBody>
      </p:sp>
    </p:spTree>
    <p:extLst>
      <p:ext uri="{BB962C8B-B14F-4D97-AF65-F5344CB8AC3E}">
        <p14:creationId xmlns:p14="http://schemas.microsoft.com/office/powerpoint/2010/main" val="11373081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2265FAFD989484489BBAF0A5BFC4A00" ma:contentTypeVersion="6" ma:contentTypeDescription="Crear nuevo documento." ma:contentTypeScope="" ma:versionID="a65e6bce141c03098b2b8ec48ab7e401">
  <xsd:schema xmlns:xsd="http://www.w3.org/2001/XMLSchema" xmlns:xs="http://www.w3.org/2001/XMLSchema" xmlns:p="http://schemas.microsoft.com/office/2006/metadata/properties" xmlns:ns2="6383b943-f006-4535-b573-4472fb4a0dff" targetNamespace="http://schemas.microsoft.com/office/2006/metadata/properties" ma:root="true" ma:fieldsID="c991e4481411587bf553781f291c32a3" ns2:_="">
    <xsd:import namespace="6383b943-f006-4535-b573-4472fb4a0d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83b943-f006-4535-b573-4472fb4a0d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74E35F-E22D-43BA-AEE9-66B1B760EE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B6A126-9AB9-4E57-AAD6-B936BBD556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24D43A0-566B-4E90-AD7B-B8B592249A36}">
  <ds:schemaRefs>
    <ds:schemaRef ds:uri="6383b943-f006-4535-b573-4472fb4a0d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Retrospect</vt:lpstr>
      <vt:lpstr>Implementación serverless de un sistema de reconocimiento facial para controlar el acceso</vt:lpstr>
      <vt:lpstr>Contenido</vt:lpstr>
      <vt:lpstr>Contenido</vt:lpstr>
      <vt:lpstr>Introducción</vt:lpstr>
      <vt:lpstr>Introducción</vt:lpstr>
      <vt:lpstr>Contenido</vt:lpstr>
      <vt:lpstr>Estado de la cuestión</vt:lpstr>
      <vt:lpstr>Estado de la cuestión</vt:lpstr>
      <vt:lpstr>Estado de la cuestión</vt:lpstr>
      <vt:lpstr>Estado de la cuestión</vt:lpstr>
      <vt:lpstr>Estado de la cuestión</vt:lpstr>
      <vt:lpstr>Estado de la cuestión</vt:lpstr>
      <vt:lpstr>Contenido</vt:lpstr>
      <vt:lpstr>Arquitectura</vt:lpstr>
      <vt:lpstr>Arquitectura</vt:lpstr>
      <vt:lpstr>Arquitectura</vt:lpstr>
      <vt:lpstr>Arquitectura</vt:lpstr>
      <vt:lpstr>Arquitectura</vt:lpstr>
      <vt:lpstr>Arquitectura</vt:lpstr>
      <vt:lpstr>Contenido</vt:lpstr>
      <vt:lpstr>Experimentos y resultados</vt:lpstr>
      <vt:lpstr>Experimentos y resultados</vt:lpstr>
      <vt:lpstr>Experimentos y resultados</vt:lpstr>
      <vt:lpstr>Experimentos y resultados</vt:lpstr>
      <vt:lpstr>Experimentos y resultados</vt:lpstr>
      <vt:lpstr>Experimentos y resultados</vt:lpstr>
      <vt:lpstr>Contenido</vt:lpstr>
      <vt:lpstr>Conclusiones</vt:lpstr>
      <vt:lpstr>Contenido</vt:lpstr>
      <vt:lpstr>Trabajo futuro</vt:lpstr>
      <vt:lpstr>Agradecimientos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2020-05-31T16:46:01Z</dcterms:created>
  <dcterms:modified xsi:type="dcterms:W3CDTF">2020-06-04T14:00:19Z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0x01010032265FAFD989484489BBAF0A5BFC4A00</vt:lpwstr>
  </property>
</Properties>
</file>